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4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14.jpg" ContentType="image/gif"/>
  <Override PartName="/ppt/notesSlides/notesSlide10.xml" ContentType="application/vnd.openxmlformats-officedocument.presentationml.notesSlide+xml"/>
  <Override PartName="/ppt/media/image15.jpg" ContentType="image/gif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5" r:id="rId3"/>
    <p:sldId id="257" r:id="rId4"/>
    <p:sldId id="286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277" r:id="rId14"/>
    <p:sldId id="272" r:id="rId15"/>
    <p:sldId id="276" r:id="rId16"/>
    <p:sldId id="262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D5A7"/>
    <a:srgbClr val="DCDCDC"/>
    <a:srgbClr val="D1D1D1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49" autoAdjust="0"/>
    <p:restoredTop sz="79061"/>
  </p:normalViewPr>
  <p:slideViewPr>
    <p:cSldViewPr snapToGrid="0" showGuides="1">
      <p:cViewPr>
        <p:scale>
          <a:sx n="80" d="100"/>
          <a:sy n="80" d="100"/>
        </p:scale>
        <p:origin x="1520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4BBE35-ED9A-44FE-ACF8-C7877F9BF149}" type="datetimeFigureOut">
              <a:rPr lang="zh-CN" altLang="en-US" smtClean="0"/>
              <a:t>2018/3/19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0F8B-9D0F-4EFE-BB1F-231A1EC8D5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232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0F8B-9D0F-4EFE-BB1F-231A1EC8D54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451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original</a:t>
            </a:r>
            <a:r>
              <a:rPr lang="zh-CN" altLang="en-US" dirty="0"/>
              <a:t> </a:t>
            </a:r>
            <a:r>
              <a:rPr lang="en-US" altLang="zh-CN" dirty="0" err="1"/>
              <a:t>bomberman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fixed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play</a:t>
            </a:r>
            <a:r>
              <a:rPr lang="zh-CN" altLang="en-US" dirty="0"/>
              <a:t> </a:t>
            </a:r>
            <a:r>
              <a:rPr lang="en-US" altLang="zh-CN" dirty="0"/>
              <a:t>games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r>
              <a:rPr lang="zh-CN" altLang="en-US" dirty="0"/>
              <a:t> </a:t>
            </a:r>
            <a:r>
              <a:rPr lang="en-US" altLang="zh-CN" dirty="0"/>
              <a:t>repeatedly.</a:t>
            </a:r>
          </a:p>
          <a:p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levels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bombing</a:t>
            </a:r>
            <a:r>
              <a:rPr lang="zh-CN" altLang="en-US" dirty="0"/>
              <a:t> </a:t>
            </a:r>
            <a:r>
              <a:rPr lang="en-US" altLang="zh-CN" dirty="0"/>
              <a:t>adventure,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move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kill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players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complete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tasks.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0F8B-9D0F-4EFE-BB1F-231A1EC8D54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03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What’s</a:t>
            </a:r>
            <a:r>
              <a:rPr lang="zh-CN" altLang="en-US" dirty="0"/>
              <a:t> </a:t>
            </a:r>
            <a:r>
              <a:rPr lang="en-US" altLang="zh-CN" dirty="0"/>
              <a:t>more,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going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network-based</a:t>
            </a:r>
            <a:r>
              <a:rPr lang="zh-CN" altLang="en-US" dirty="0"/>
              <a:t> </a:t>
            </a:r>
            <a:r>
              <a:rPr lang="en-US" altLang="zh-CN" dirty="0"/>
              <a:t>multiplayer</a:t>
            </a:r>
            <a:r>
              <a:rPr lang="zh-CN" altLang="en-US" dirty="0"/>
              <a:t> </a:t>
            </a:r>
            <a:r>
              <a:rPr lang="en-US" altLang="zh-CN" dirty="0"/>
              <a:t>mode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bombing</a:t>
            </a:r>
            <a:r>
              <a:rPr lang="zh-CN" altLang="en-US" dirty="0"/>
              <a:t> </a:t>
            </a:r>
            <a:r>
              <a:rPr lang="en-US" altLang="zh-CN" dirty="0"/>
              <a:t>adventure.</a:t>
            </a:r>
          </a:p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choose</a:t>
            </a:r>
            <a:r>
              <a:rPr lang="zh-CN" altLang="en-US" dirty="0"/>
              <a:t> </a:t>
            </a:r>
            <a:r>
              <a:rPr lang="en-US" altLang="zh-CN" dirty="0"/>
              <a:t>either</a:t>
            </a:r>
            <a:r>
              <a:rPr lang="zh-CN" altLang="en-US" dirty="0"/>
              <a:t> </a:t>
            </a:r>
            <a:r>
              <a:rPr lang="en-US" altLang="zh-CN" dirty="0"/>
              <a:t>single-player</a:t>
            </a:r>
            <a:r>
              <a:rPr lang="zh-CN" altLang="en-US" dirty="0"/>
              <a:t> </a:t>
            </a:r>
            <a:r>
              <a:rPr lang="en-US" altLang="zh-CN" dirty="0"/>
              <a:t>mode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multiplayer</a:t>
            </a:r>
            <a:r>
              <a:rPr lang="zh-CN" altLang="en-US" dirty="0"/>
              <a:t> </a:t>
            </a:r>
            <a:r>
              <a:rPr lang="en-US" altLang="zh-CN" dirty="0"/>
              <a:t>mode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game</a:t>
            </a:r>
            <a:r>
              <a:rPr lang="zh-CN" altLang="en-US" dirty="0"/>
              <a:t> </a:t>
            </a:r>
            <a:r>
              <a:rPr lang="en-US" altLang="zh-CN" dirty="0"/>
              <a:t>start.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cooperate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friend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adventure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/>
              <a:t>network.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0F8B-9D0F-4EFE-BB1F-231A1EC8D54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505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0F8B-9D0F-4EFE-BB1F-231A1EC8D54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365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So,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going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baseline="0" dirty="0"/>
              <a:t> </a:t>
            </a:r>
            <a:r>
              <a:rPr lang="en-US" altLang="zh-CN" baseline="0" dirty="0"/>
              <a:t>it?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Basically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implementation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follows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MVC</a:t>
            </a:r>
            <a:r>
              <a:rPr lang="zh-CN" altLang="en-US" baseline="0" dirty="0"/>
              <a:t> </a:t>
            </a:r>
            <a:r>
              <a:rPr lang="en-US" altLang="zh-CN" baseline="0" dirty="0"/>
              <a:t>design</a:t>
            </a:r>
            <a:r>
              <a:rPr lang="zh-CN" altLang="en-US" baseline="0" dirty="0"/>
              <a:t> </a:t>
            </a:r>
            <a:r>
              <a:rPr lang="en-US" altLang="zh-CN" baseline="0" dirty="0"/>
              <a:t>pattern,</a:t>
            </a:r>
            <a:r>
              <a:rPr lang="zh-CN" altLang="en-US" baseline="0" dirty="0"/>
              <a:t> </a:t>
            </a:r>
            <a:r>
              <a:rPr lang="en-US" altLang="zh-CN" baseline="0" dirty="0"/>
              <a:t>where</a:t>
            </a:r>
            <a:r>
              <a:rPr lang="zh-CN" altLang="en-US" baseline="0" dirty="0"/>
              <a:t> </a:t>
            </a:r>
            <a:r>
              <a:rPr lang="en-US" altLang="zh-CN" baseline="0" dirty="0"/>
              <a:t>M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model,</a:t>
            </a:r>
            <a:r>
              <a:rPr lang="zh-CN" altLang="en-US" baseline="0" dirty="0"/>
              <a:t> </a:t>
            </a:r>
            <a:r>
              <a:rPr lang="en-US" altLang="zh-CN" baseline="0" dirty="0"/>
              <a:t>V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view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C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controller.</a:t>
            </a:r>
            <a:r>
              <a:rPr lang="zh-CN" altLang="en-US" baseline="0" dirty="0"/>
              <a:t> </a:t>
            </a:r>
            <a:r>
              <a:rPr lang="en-US" altLang="zh-CN" baseline="0" dirty="0"/>
              <a:t>So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first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three</a:t>
            </a:r>
            <a:r>
              <a:rPr lang="zh-CN" altLang="en-US" baseline="0" dirty="0"/>
              <a:t> </a:t>
            </a:r>
            <a:r>
              <a:rPr lang="en-US" altLang="zh-CN" baseline="0" dirty="0"/>
              <a:t>steps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M,</a:t>
            </a:r>
            <a:r>
              <a:rPr lang="zh-CN" altLang="en-US" baseline="0" dirty="0"/>
              <a:t> </a:t>
            </a:r>
            <a:r>
              <a:rPr lang="en-US" altLang="zh-CN" baseline="0" dirty="0"/>
              <a:t>V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C</a:t>
            </a:r>
            <a:r>
              <a:rPr lang="zh-CN" altLang="en-US" baseline="0" dirty="0"/>
              <a:t> </a:t>
            </a:r>
            <a:r>
              <a:rPr lang="en-US" altLang="zh-CN" baseline="0" dirty="0"/>
              <a:t>respectively.</a:t>
            </a:r>
            <a:r>
              <a:rPr lang="zh-CN" altLang="en-US" baseline="0" dirty="0"/>
              <a:t>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aseline="0" dirty="0"/>
              <a:t>Model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about</a:t>
            </a:r>
            <a:r>
              <a:rPr lang="zh-CN" altLang="en-US" baseline="0" dirty="0"/>
              <a:t> </a:t>
            </a:r>
            <a:r>
              <a:rPr lang="en-US" altLang="zh-CN" baseline="0" dirty="0"/>
              <a:t>logical</a:t>
            </a:r>
            <a:r>
              <a:rPr lang="zh-CN" altLang="en-US" baseline="0" dirty="0"/>
              <a:t> </a:t>
            </a:r>
            <a:r>
              <a:rPr lang="en-US" altLang="zh-CN" baseline="0" dirty="0"/>
              <a:t>implementation,</a:t>
            </a:r>
            <a:r>
              <a:rPr lang="zh-CN" altLang="en-US" baseline="0" dirty="0"/>
              <a:t> </a:t>
            </a:r>
            <a:r>
              <a:rPr lang="en-US" altLang="zh-CN" baseline="0" dirty="0"/>
              <a:t>or</a:t>
            </a:r>
            <a:r>
              <a:rPr lang="zh-CN" altLang="en-US" baseline="0" dirty="0"/>
              <a:t> </a:t>
            </a:r>
            <a:r>
              <a:rPr lang="en-US" altLang="zh-CN" baseline="0" dirty="0"/>
              <a:t>simply</a:t>
            </a:r>
            <a:r>
              <a:rPr lang="zh-CN" altLang="en-US" baseline="0" dirty="0"/>
              <a:t> </a:t>
            </a:r>
            <a:r>
              <a:rPr lang="en-US" altLang="zh-CN" baseline="0" dirty="0"/>
              <a:t>saying,</a:t>
            </a:r>
            <a:r>
              <a:rPr lang="zh-CN" altLang="en-US" baseline="0" dirty="0"/>
              <a:t> </a:t>
            </a:r>
            <a:r>
              <a:rPr lang="en-US" altLang="zh-CN" baseline="0" dirty="0"/>
              <a:t>how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design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core</a:t>
            </a:r>
            <a:r>
              <a:rPr lang="zh-CN" altLang="en-US" baseline="0" dirty="0"/>
              <a:t> </a:t>
            </a:r>
            <a:r>
              <a:rPr lang="en-US" altLang="zh-CN" baseline="0" dirty="0"/>
              <a:t>logical</a:t>
            </a:r>
            <a:r>
              <a:rPr lang="zh-CN" altLang="en-US" baseline="0" dirty="0"/>
              <a:t> </a:t>
            </a:r>
            <a:r>
              <a:rPr lang="en-US" altLang="zh-CN" baseline="0" dirty="0"/>
              <a:t>part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project.</a:t>
            </a:r>
            <a:r>
              <a:rPr lang="zh-CN" altLang="en-US" baseline="0" dirty="0"/>
              <a:t>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aseline="0" dirty="0"/>
              <a:t>Next,</a:t>
            </a:r>
            <a:r>
              <a:rPr lang="zh-CN" altLang="en-US" baseline="0" dirty="0"/>
              <a:t> </a:t>
            </a:r>
            <a:r>
              <a:rPr lang="en-US" altLang="zh-CN" baseline="0" dirty="0"/>
              <a:t>View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about</a:t>
            </a:r>
            <a:r>
              <a:rPr lang="zh-CN" altLang="en-US" baseline="0" dirty="0"/>
              <a:t> </a:t>
            </a:r>
            <a:r>
              <a:rPr lang="en-US" altLang="zh-CN" baseline="0" dirty="0"/>
              <a:t>video,</a:t>
            </a:r>
            <a:r>
              <a:rPr lang="zh-CN" altLang="en-US" baseline="0" dirty="0"/>
              <a:t> </a:t>
            </a:r>
            <a:r>
              <a:rPr lang="en-US" altLang="zh-CN" baseline="0" dirty="0"/>
              <a:t>sound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pictures,</a:t>
            </a:r>
            <a:r>
              <a:rPr lang="zh-CN" altLang="en-US" baseline="0" dirty="0"/>
              <a:t> </a:t>
            </a:r>
            <a:r>
              <a:rPr lang="en-US" altLang="zh-CN" baseline="0" dirty="0"/>
              <a:t>etc.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this</a:t>
            </a:r>
            <a:r>
              <a:rPr lang="zh-CN" altLang="en-US" baseline="0" dirty="0"/>
              <a:t> </a:t>
            </a:r>
            <a:r>
              <a:rPr lang="en-US" altLang="zh-CN" baseline="0" dirty="0"/>
              <a:t>step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need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find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proper</a:t>
            </a:r>
            <a:r>
              <a:rPr lang="zh-CN" altLang="en-US" baseline="0" dirty="0"/>
              <a:t> </a:t>
            </a:r>
            <a:r>
              <a:rPr lang="en-US" altLang="zh-CN" baseline="0" dirty="0"/>
              <a:t>external</a:t>
            </a:r>
            <a:r>
              <a:rPr lang="zh-CN" altLang="en-US" baseline="0" dirty="0"/>
              <a:t> </a:t>
            </a:r>
            <a:r>
              <a:rPr lang="en-US" altLang="zh-CN" baseline="0" dirty="0"/>
              <a:t>resources.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solution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get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them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searching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from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Internet,</a:t>
            </a:r>
            <a:r>
              <a:rPr lang="zh-CN" altLang="en-US" baseline="0" dirty="0"/>
              <a:t> </a:t>
            </a:r>
            <a:r>
              <a:rPr lang="en-US" altLang="zh-CN" baseline="0" dirty="0"/>
              <a:t>or</a:t>
            </a:r>
            <a:r>
              <a:rPr lang="zh-CN" altLang="en-US" baseline="0" dirty="0"/>
              <a:t> </a:t>
            </a:r>
            <a:r>
              <a:rPr lang="en-US" altLang="zh-CN" baseline="0" dirty="0"/>
              <a:t>necessarily</a:t>
            </a:r>
            <a:r>
              <a:rPr lang="zh-CN" altLang="en-US" baseline="0" dirty="0"/>
              <a:t> </a:t>
            </a:r>
            <a:r>
              <a:rPr lang="en-US" altLang="zh-CN" baseline="0" dirty="0"/>
              <a:t>designing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them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ourselves.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Then,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Controller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about</a:t>
            </a:r>
            <a:r>
              <a:rPr lang="zh-CN" altLang="en-US" baseline="0" dirty="0"/>
              <a:t> </a:t>
            </a:r>
            <a:r>
              <a:rPr lang="en-US" altLang="zh-CN" baseline="0" dirty="0"/>
              <a:t>logical</a:t>
            </a:r>
            <a:r>
              <a:rPr lang="zh-CN" altLang="en-US" baseline="0" dirty="0"/>
              <a:t> </a:t>
            </a:r>
            <a:r>
              <a:rPr lang="en-US" altLang="zh-CN" baseline="0" dirty="0"/>
              <a:t>perfection,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need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optimize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logic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connect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them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other</a:t>
            </a:r>
            <a:r>
              <a:rPr lang="zh-CN" altLang="en-US" baseline="0" dirty="0"/>
              <a:t> </a:t>
            </a:r>
            <a:r>
              <a:rPr lang="en-US" altLang="zh-CN" baseline="0" dirty="0"/>
              <a:t>parts,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network,</a:t>
            </a:r>
            <a:r>
              <a:rPr lang="zh-CN" altLang="en-US" baseline="0" dirty="0"/>
              <a:t> </a:t>
            </a:r>
            <a:r>
              <a:rPr lang="en-US" altLang="zh-CN" baseline="0" dirty="0"/>
              <a:t>which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essential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multiplayer</a:t>
            </a:r>
            <a:r>
              <a:rPr lang="zh-CN" altLang="en-US" baseline="0" dirty="0"/>
              <a:t> </a:t>
            </a:r>
            <a:r>
              <a:rPr lang="en-US" altLang="zh-CN" baseline="0" dirty="0"/>
              <a:t>mode.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addition,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find</a:t>
            </a:r>
            <a:r>
              <a:rPr lang="zh-CN" altLang="en-US" baseline="0" dirty="0"/>
              <a:t> </a:t>
            </a:r>
            <a:r>
              <a:rPr lang="en-US" altLang="zh-CN" baseline="0" dirty="0"/>
              <a:t>testing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important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r>
              <a:rPr lang="zh-CN" altLang="en-US" baseline="0" dirty="0"/>
              <a:t> </a:t>
            </a:r>
            <a:r>
              <a:rPr lang="en-US" altLang="zh-CN" baseline="0" dirty="0"/>
              <a:t>successful</a:t>
            </a:r>
            <a:r>
              <a:rPr lang="zh-CN" altLang="en-US" baseline="0" dirty="0"/>
              <a:t> </a:t>
            </a:r>
            <a:r>
              <a:rPr lang="en-US" altLang="zh-CN" baseline="0" dirty="0"/>
              <a:t>game,</a:t>
            </a:r>
            <a:r>
              <a:rPr lang="zh-CN" altLang="en-US" baseline="0" dirty="0"/>
              <a:t> </a:t>
            </a:r>
            <a:r>
              <a:rPr lang="en-US" altLang="zh-CN" baseline="0" dirty="0"/>
              <a:t>so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final</a:t>
            </a:r>
            <a:r>
              <a:rPr lang="zh-CN" altLang="en-US" baseline="0" dirty="0"/>
              <a:t> </a:t>
            </a:r>
            <a:r>
              <a:rPr lang="en-US" altLang="zh-CN" baseline="0" dirty="0"/>
              <a:t>step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implementation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testing.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0F8B-9D0F-4EFE-BB1F-231A1EC8D54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405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baseline="0" dirty="0"/>
              <a:t>reorganize</a:t>
            </a:r>
            <a:r>
              <a:rPr lang="zh-CN" altLang="en-US" baseline="0" dirty="0"/>
              <a:t> </a:t>
            </a:r>
            <a:r>
              <a:rPr lang="en-US" altLang="zh-CN" baseline="0" dirty="0"/>
              <a:t>what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need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do,</a:t>
            </a:r>
            <a:r>
              <a:rPr lang="zh-CN" altLang="en-US" baseline="0" dirty="0"/>
              <a:t> </a:t>
            </a:r>
            <a:r>
              <a:rPr lang="en-US" altLang="zh-CN" baseline="0" dirty="0"/>
              <a:t>generate</a:t>
            </a:r>
            <a:r>
              <a:rPr lang="zh-CN" altLang="en-US" baseline="0" dirty="0"/>
              <a:t> </a:t>
            </a:r>
            <a:r>
              <a:rPr lang="en-US" altLang="zh-CN" baseline="0" dirty="0"/>
              <a:t>six</a:t>
            </a:r>
            <a:r>
              <a:rPr lang="zh-CN" altLang="en-US" baseline="0" dirty="0"/>
              <a:t> </a:t>
            </a:r>
            <a:r>
              <a:rPr lang="en-US" altLang="zh-CN" baseline="0" dirty="0"/>
              <a:t>steps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finish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division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labor.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three</a:t>
            </a:r>
            <a:r>
              <a:rPr lang="zh-CN" altLang="en-US" baseline="0" dirty="0"/>
              <a:t> </a:t>
            </a:r>
            <a:r>
              <a:rPr lang="en-US" altLang="zh-CN" baseline="0" dirty="0"/>
              <a:t>stages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general,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different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stages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different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divisions.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Stage</a:t>
            </a:r>
            <a:r>
              <a:rPr lang="zh-CN" altLang="en-US" baseline="0" dirty="0"/>
              <a:t> </a:t>
            </a:r>
            <a:r>
              <a:rPr lang="en-US" altLang="zh-CN" baseline="0" dirty="0"/>
              <a:t>1</a:t>
            </a:r>
            <a:r>
              <a:rPr lang="zh-CN" altLang="en-US" baseline="0" dirty="0"/>
              <a:t> </a:t>
            </a:r>
            <a:r>
              <a:rPr lang="en-US" altLang="zh-CN" baseline="0" dirty="0"/>
              <a:t>includes</a:t>
            </a:r>
            <a:r>
              <a:rPr lang="zh-CN" altLang="en-US" baseline="0" dirty="0"/>
              <a:t> </a:t>
            </a:r>
            <a:r>
              <a:rPr lang="en-US" altLang="zh-CN" baseline="0" dirty="0"/>
              <a:t>step</a:t>
            </a:r>
            <a:r>
              <a:rPr lang="zh-CN" altLang="en-US" baseline="0" dirty="0"/>
              <a:t> </a:t>
            </a:r>
            <a:r>
              <a:rPr lang="en-US" altLang="zh-CN" baseline="0" dirty="0"/>
              <a:t>1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2,</a:t>
            </a:r>
            <a:r>
              <a:rPr lang="zh-CN" altLang="en-US" baseline="0" dirty="0"/>
              <a:t> </a:t>
            </a:r>
            <a:r>
              <a:rPr lang="en-US" altLang="zh-CN" baseline="0" dirty="0"/>
              <a:t>Stage</a:t>
            </a:r>
            <a:r>
              <a:rPr lang="zh-CN" altLang="en-US" baseline="0" dirty="0"/>
              <a:t> </a:t>
            </a:r>
            <a:r>
              <a:rPr lang="en-US" altLang="zh-CN" baseline="0" dirty="0"/>
              <a:t>2</a:t>
            </a:r>
            <a:r>
              <a:rPr lang="zh-CN" altLang="en-US" baseline="0" dirty="0"/>
              <a:t> </a:t>
            </a:r>
            <a:r>
              <a:rPr lang="en-US" altLang="zh-CN" baseline="0" dirty="0"/>
              <a:t>includes</a:t>
            </a:r>
            <a:r>
              <a:rPr lang="zh-CN" altLang="en-US" baseline="0" dirty="0"/>
              <a:t> </a:t>
            </a:r>
            <a:r>
              <a:rPr lang="en-US" altLang="zh-CN" baseline="0" dirty="0"/>
              <a:t>step</a:t>
            </a:r>
            <a:r>
              <a:rPr lang="zh-CN" altLang="en-US" baseline="0" dirty="0"/>
              <a:t> </a:t>
            </a:r>
            <a:r>
              <a:rPr lang="en-US" altLang="zh-CN" baseline="0" dirty="0"/>
              <a:t>3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5,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Stage</a:t>
            </a:r>
            <a:r>
              <a:rPr lang="zh-CN" altLang="en-US" baseline="0" dirty="0"/>
              <a:t> </a:t>
            </a:r>
            <a:r>
              <a:rPr lang="en-US" altLang="zh-CN" baseline="0" dirty="0"/>
              <a:t>3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step</a:t>
            </a:r>
            <a:r>
              <a:rPr lang="zh-CN" altLang="en-US" baseline="0" dirty="0"/>
              <a:t> </a:t>
            </a:r>
            <a:r>
              <a:rPr lang="en-US" altLang="zh-CN" baseline="0" dirty="0"/>
              <a:t>6.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Stage</a:t>
            </a:r>
            <a:r>
              <a:rPr lang="zh-CN" altLang="en-US" baseline="0" dirty="0"/>
              <a:t> </a:t>
            </a:r>
            <a:r>
              <a:rPr lang="en-US" altLang="zh-CN" baseline="0" dirty="0"/>
              <a:t>1,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Zhiyi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I</a:t>
            </a:r>
            <a:r>
              <a:rPr lang="zh-CN" altLang="en-US" baseline="0" dirty="0"/>
              <a:t> </a:t>
            </a:r>
            <a:r>
              <a:rPr lang="en-US" altLang="zh-CN" baseline="0" dirty="0"/>
              <a:t>will</a:t>
            </a:r>
            <a:r>
              <a:rPr lang="zh-CN" altLang="en-US" baseline="0" dirty="0"/>
              <a:t> </a:t>
            </a:r>
            <a:r>
              <a:rPr lang="en-US" altLang="zh-CN" baseline="0" dirty="0"/>
              <a:t>finish</a:t>
            </a:r>
            <a:r>
              <a:rPr lang="zh-CN" altLang="en-US" baseline="0" dirty="0"/>
              <a:t> </a:t>
            </a:r>
            <a:r>
              <a:rPr lang="en-US" altLang="zh-CN" baseline="0" dirty="0"/>
              <a:t>logical</a:t>
            </a:r>
            <a:r>
              <a:rPr lang="zh-CN" altLang="en-US" baseline="0" dirty="0"/>
              <a:t> </a:t>
            </a:r>
            <a:r>
              <a:rPr lang="en-US" altLang="zh-CN" baseline="0" dirty="0"/>
              <a:t>implementation.</a:t>
            </a:r>
            <a:r>
              <a:rPr lang="zh-CN" altLang="en-US" baseline="0" dirty="0"/>
              <a:t> </a:t>
            </a:r>
            <a:r>
              <a:rPr lang="en-US" altLang="zh-CN" baseline="0" dirty="0"/>
              <a:t>Yang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Xuansu</a:t>
            </a:r>
            <a:r>
              <a:rPr lang="zh-CN" altLang="en-US" baseline="0" dirty="0"/>
              <a:t> </a:t>
            </a:r>
            <a:r>
              <a:rPr lang="en-US" altLang="zh-CN" baseline="0" dirty="0"/>
              <a:t>will</a:t>
            </a:r>
            <a:r>
              <a:rPr lang="zh-CN" altLang="en-US" baseline="0" dirty="0"/>
              <a:t> </a:t>
            </a:r>
            <a:r>
              <a:rPr lang="en-US" altLang="zh-CN" baseline="0" dirty="0"/>
              <a:t>finish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view</a:t>
            </a:r>
            <a:r>
              <a:rPr lang="zh-CN" altLang="en-US" baseline="0" dirty="0"/>
              <a:t> </a:t>
            </a:r>
            <a:r>
              <a:rPr lang="en-US" altLang="zh-CN" baseline="0" dirty="0"/>
              <a:t>part.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While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Stage</a:t>
            </a:r>
            <a:r>
              <a:rPr lang="zh-CN" altLang="en-US" baseline="0" dirty="0"/>
              <a:t> </a:t>
            </a:r>
            <a:r>
              <a:rPr lang="en-US" altLang="zh-CN" baseline="0" dirty="0"/>
              <a:t>2,</a:t>
            </a:r>
            <a:r>
              <a:rPr lang="zh-CN" altLang="en-US" baseline="0" dirty="0"/>
              <a:t> </a:t>
            </a:r>
            <a:r>
              <a:rPr lang="en-US" altLang="zh-CN" baseline="0" dirty="0"/>
              <a:t>Yang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I</a:t>
            </a:r>
            <a:r>
              <a:rPr lang="zh-CN" altLang="en-US" baseline="0" dirty="0"/>
              <a:t> </a:t>
            </a:r>
            <a:r>
              <a:rPr lang="en-US" altLang="zh-CN" baseline="0" dirty="0"/>
              <a:t>will</a:t>
            </a:r>
            <a:r>
              <a:rPr lang="zh-CN" altLang="en-US" baseline="0" dirty="0"/>
              <a:t> </a:t>
            </a:r>
            <a:r>
              <a:rPr lang="en-US" altLang="zh-CN" baseline="0" dirty="0"/>
              <a:t>perform</a:t>
            </a:r>
            <a:r>
              <a:rPr lang="zh-CN" altLang="en-US" baseline="0" dirty="0"/>
              <a:t> </a:t>
            </a:r>
            <a:r>
              <a:rPr lang="en-US" altLang="zh-CN" baseline="0" dirty="0"/>
              <a:t>logical</a:t>
            </a:r>
            <a:r>
              <a:rPr lang="zh-CN" altLang="en-US" baseline="0" dirty="0"/>
              <a:t> </a:t>
            </a:r>
            <a:r>
              <a:rPr lang="en-US" altLang="zh-CN" baseline="0" dirty="0"/>
              <a:t>perfection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testing.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Xuansu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Zhiyi</a:t>
            </a:r>
            <a:r>
              <a:rPr lang="zh-CN" altLang="en-US" baseline="0" dirty="0"/>
              <a:t> </a:t>
            </a:r>
            <a:r>
              <a:rPr lang="en-US" altLang="zh-CN" baseline="0" dirty="0"/>
              <a:t>will</a:t>
            </a:r>
            <a:r>
              <a:rPr lang="zh-CN" altLang="en-US" baseline="0" dirty="0"/>
              <a:t> </a:t>
            </a:r>
            <a:r>
              <a:rPr lang="en-US" altLang="zh-CN" baseline="0" dirty="0"/>
              <a:t>realize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network</a:t>
            </a:r>
            <a:r>
              <a:rPr lang="zh-CN" altLang="en-US" baseline="0" dirty="0"/>
              <a:t> </a:t>
            </a:r>
            <a:r>
              <a:rPr lang="en-US" altLang="zh-CN" baseline="0" dirty="0"/>
              <a:t>architecture.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Finally</a:t>
            </a:r>
            <a:r>
              <a:rPr lang="zh-CN" altLang="en-US" baseline="0" dirty="0"/>
              <a:t> </a:t>
            </a:r>
            <a:r>
              <a:rPr lang="en-US" altLang="zh-CN" baseline="0" dirty="0"/>
              <a:t>all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us</a:t>
            </a:r>
            <a:r>
              <a:rPr lang="zh-CN" altLang="en-US" baseline="0" dirty="0"/>
              <a:t> </a:t>
            </a:r>
            <a:r>
              <a:rPr lang="en-US" altLang="zh-CN" baseline="0" dirty="0"/>
              <a:t>will</a:t>
            </a:r>
            <a:r>
              <a:rPr lang="zh-CN" altLang="en-US" baseline="0" dirty="0"/>
              <a:t> </a:t>
            </a:r>
            <a:r>
              <a:rPr lang="en-US" altLang="zh-CN" baseline="0" dirty="0"/>
              <a:t>write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report</a:t>
            </a:r>
            <a:r>
              <a:rPr lang="zh-CN" altLang="en-US" baseline="0" dirty="0"/>
              <a:t> </a:t>
            </a:r>
            <a:r>
              <a:rPr lang="en-US" altLang="zh-CN" baseline="0" dirty="0"/>
              <a:t>together.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0F8B-9D0F-4EFE-BB1F-231A1EC8D54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187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schedule.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three</a:t>
            </a:r>
            <a:r>
              <a:rPr lang="zh-CN" altLang="en-US" baseline="0" dirty="0"/>
              <a:t> </a:t>
            </a:r>
            <a:r>
              <a:rPr lang="en-US" altLang="zh-CN" baseline="0" dirty="0"/>
              <a:t>weeks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stage</a:t>
            </a:r>
            <a:r>
              <a:rPr lang="zh-CN" altLang="en-US" baseline="0" dirty="0"/>
              <a:t> </a:t>
            </a:r>
            <a:r>
              <a:rPr lang="en-US" altLang="zh-CN" baseline="0" dirty="0"/>
              <a:t>1,</a:t>
            </a:r>
            <a:r>
              <a:rPr lang="zh-CN" altLang="en-US" baseline="0" dirty="0"/>
              <a:t> </a:t>
            </a:r>
            <a:r>
              <a:rPr lang="en-US" altLang="zh-CN" baseline="0" dirty="0"/>
              <a:t>three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stage</a:t>
            </a:r>
            <a:r>
              <a:rPr lang="zh-CN" altLang="en-US" baseline="0" dirty="0"/>
              <a:t> </a:t>
            </a:r>
            <a:r>
              <a:rPr lang="en-US" altLang="zh-CN" baseline="0" dirty="0"/>
              <a:t>2,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two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stage</a:t>
            </a:r>
            <a:r>
              <a:rPr lang="zh-CN" altLang="en-US" baseline="0" dirty="0"/>
              <a:t> </a:t>
            </a:r>
            <a:r>
              <a:rPr lang="en-US" altLang="zh-CN" baseline="0" dirty="0"/>
              <a:t>3.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division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labor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milestones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subject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change</a:t>
            </a:r>
            <a:r>
              <a:rPr lang="zh-CN" altLang="en-US" baseline="0" dirty="0"/>
              <a:t> </a:t>
            </a:r>
            <a:r>
              <a:rPr lang="en-US" altLang="zh-CN" baseline="0" dirty="0"/>
              <a:t>based</a:t>
            </a:r>
            <a:r>
              <a:rPr lang="zh-CN" altLang="en-US" baseline="0" dirty="0"/>
              <a:t> </a:t>
            </a:r>
            <a:r>
              <a:rPr lang="en-US" altLang="zh-CN" baseline="0" dirty="0"/>
              <a:t>on</a:t>
            </a:r>
            <a:r>
              <a:rPr lang="zh-CN" altLang="en-US" baseline="0" dirty="0"/>
              <a:t> </a:t>
            </a:r>
            <a:r>
              <a:rPr lang="en-US" altLang="zh-CN" baseline="0" dirty="0"/>
              <a:t>practical</a:t>
            </a:r>
            <a:r>
              <a:rPr lang="zh-CN" altLang="en-US" baseline="0" dirty="0"/>
              <a:t> </a:t>
            </a:r>
            <a:r>
              <a:rPr lang="en-US" altLang="zh-CN" baseline="0" dirty="0"/>
              <a:t>needs.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But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general</a:t>
            </a:r>
            <a:r>
              <a:rPr lang="zh-CN" altLang="en-US" baseline="0" dirty="0"/>
              <a:t> </a:t>
            </a:r>
            <a:r>
              <a:rPr lang="en-US" altLang="zh-CN" baseline="0" dirty="0"/>
              <a:t>rule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make</a:t>
            </a:r>
            <a:r>
              <a:rPr lang="zh-CN" altLang="en-US" baseline="0" dirty="0"/>
              <a:t> </a:t>
            </a:r>
            <a:r>
              <a:rPr lang="en-US" altLang="zh-CN" baseline="0" dirty="0"/>
              <a:t>sure</a:t>
            </a:r>
            <a:r>
              <a:rPr lang="zh-CN" altLang="en-US" baseline="0" dirty="0"/>
              <a:t> </a:t>
            </a:r>
            <a:r>
              <a:rPr lang="en-US" altLang="zh-CN" baseline="0" dirty="0"/>
              <a:t>all</a:t>
            </a:r>
            <a:r>
              <a:rPr lang="zh-CN" altLang="en-US" baseline="0" dirty="0"/>
              <a:t> </a:t>
            </a:r>
            <a:r>
              <a:rPr lang="en-US" altLang="zh-CN" baseline="0" dirty="0"/>
              <a:t>group</a:t>
            </a:r>
            <a:r>
              <a:rPr lang="zh-CN" altLang="en-US" baseline="0" dirty="0"/>
              <a:t> </a:t>
            </a:r>
            <a:r>
              <a:rPr lang="en-US" altLang="zh-CN" baseline="0" dirty="0"/>
              <a:t>members</a:t>
            </a:r>
            <a:r>
              <a:rPr lang="zh-CN" altLang="en-US" baseline="0" dirty="0"/>
              <a:t> </a:t>
            </a:r>
            <a:r>
              <a:rPr lang="en-US" altLang="zh-CN" baseline="0" dirty="0"/>
              <a:t>make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same</a:t>
            </a:r>
            <a:r>
              <a:rPr lang="zh-CN" altLang="en-US" baseline="0" dirty="0"/>
              <a:t> </a:t>
            </a:r>
            <a:r>
              <a:rPr lang="en-US" altLang="zh-CN" baseline="0" dirty="0"/>
              <a:t>contribution.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0F8B-9D0F-4EFE-BB1F-231A1EC8D54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973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That’s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en-US" altLang="zh-CN" baseline="0" dirty="0"/>
              <a:t>.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Thank</a:t>
            </a:r>
            <a:r>
              <a:rPr lang="zh-CN" altLang="en-US" baseline="0" dirty="0"/>
              <a:t> </a:t>
            </a:r>
            <a:r>
              <a:rPr lang="en-US" altLang="zh-CN" baseline="0" dirty="0"/>
              <a:t>you.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0F8B-9D0F-4EFE-BB1F-231A1EC8D54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001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0F8B-9D0F-4EFE-BB1F-231A1EC8D54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428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0F8B-9D0F-4EFE-BB1F-231A1EC8D54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173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0F8B-9D0F-4EFE-BB1F-231A1EC8D54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437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0F8B-9D0F-4EFE-BB1F-231A1EC8D54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063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 a </a:t>
            </a:r>
            <a:r>
              <a:rPr lang="en-US" altLang="zh-CN" dirty="0" err="1"/>
              <a:t>classicial</a:t>
            </a:r>
            <a:r>
              <a:rPr lang="en-US" altLang="zh-CN" dirty="0"/>
              <a:t> video game, </a:t>
            </a:r>
            <a:r>
              <a:rPr lang="en-US" altLang="zh-CN" dirty="0" err="1"/>
              <a:t>Bomberman</a:t>
            </a:r>
            <a:r>
              <a:rPr lang="en-US" altLang="zh-CN" dirty="0"/>
              <a:t> has a long history. However, </a:t>
            </a:r>
            <a:r>
              <a:rPr lang="en-US" altLang="zh-CN" dirty="0" err="1"/>
              <a:t>comparaing</a:t>
            </a:r>
            <a:r>
              <a:rPr lang="en-US" altLang="zh-CN" dirty="0"/>
              <a:t> current video games, the past versions of </a:t>
            </a:r>
            <a:r>
              <a:rPr lang="en-US" altLang="zh-CN" dirty="0" err="1"/>
              <a:t>Bomberman</a:t>
            </a:r>
            <a:r>
              <a:rPr lang="en-US" altLang="zh-CN" dirty="0"/>
              <a:t> are pretty boring. </a:t>
            </a:r>
          </a:p>
          <a:p>
            <a:endParaRPr lang="en-US" altLang="zh-CN" dirty="0"/>
          </a:p>
          <a:p>
            <a:r>
              <a:rPr lang="en-US" altLang="zh-CN" dirty="0"/>
              <a:t>Firstly, it is changeless. The mazes are similar and simple, and players will lose interest easily. Beside Dark Soul players, who want play at a single map again and again? .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Secondly, it is not challenging. This game does not has powerful evil monster, and the AI is also not smart enough. Besides, the maze is pretty simple, not interesting enough.</a:t>
            </a:r>
          </a:p>
          <a:p>
            <a:endParaRPr lang="en-US" altLang="zh-CN" dirty="0"/>
          </a:p>
          <a:p>
            <a:r>
              <a:rPr lang="en-US" altLang="zh-CN" dirty="0"/>
              <a:t>Thirdly, people can't play the game with friends. The single-player mode fails to provide more than the achievement of beat one computer. </a:t>
            </a:r>
          </a:p>
          <a:p>
            <a:endParaRPr lang="en-US" altLang="zh-CN" dirty="0"/>
          </a:p>
          <a:p>
            <a:r>
              <a:rPr lang="en-US" altLang="zh-CN" dirty="0"/>
              <a:t>After several attempts, people will gradually lose their interest in this unchanging game.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0F8B-9D0F-4EFE-BB1F-231A1EC8D54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919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0F8B-9D0F-4EFE-BB1F-231A1EC8D54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505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0F8B-9D0F-4EFE-BB1F-231A1EC8D54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203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modern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bombing</a:t>
            </a:r>
            <a:r>
              <a:rPr lang="zh-CN" altLang="en-US" dirty="0"/>
              <a:t> </a:t>
            </a:r>
            <a:r>
              <a:rPr lang="en-US" altLang="zh-CN" dirty="0"/>
              <a:t>adventure.</a:t>
            </a:r>
          </a:p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in the</a:t>
            </a:r>
            <a:r>
              <a:rPr lang="zh-CN" altLang="en-US" dirty="0"/>
              <a:t> </a:t>
            </a:r>
            <a:r>
              <a:rPr lang="en-US" altLang="zh-CN" dirty="0"/>
              <a:t>original</a:t>
            </a:r>
            <a:r>
              <a:rPr lang="zh-CN" altLang="en-US" dirty="0"/>
              <a:t> </a:t>
            </a:r>
            <a:r>
              <a:rPr lang="en-US" altLang="zh-CN" dirty="0" err="1"/>
              <a:t>bomberman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already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date.</a:t>
            </a:r>
          </a:p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middle.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looks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fancy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modern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one.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major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that,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modern</a:t>
            </a:r>
            <a:r>
              <a:rPr lang="zh-CN" altLang="en-US" dirty="0"/>
              <a:t> </a:t>
            </a:r>
            <a:r>
              <a:rPr lang="en-US" altLang="zh-CN" dirty="0"/>
              <a:t>interface,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blocks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player</a:t>
            </a:r>
            <a:r>
              <a:rPr lang="zh-CN" altLang="en-US" dirty="0"/>
              <a:t> </a:t>
            </a:r>
            <a:r>
              <a:rPr lang="en-US" altLang="zh-CN" dirty="0"/>
              <a:t>moves.</a:t>
            </a:r>
          </a:p>
          <a:p>
            <a:r>
              <a:rPr lang="en-US" altLang="zh-CN" dirty="0"/>
              <a:t>AND…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alive,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one.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90F8B-9D0F-4EFE-BB1F-231A1EC8D54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426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298EC8-A927-4E6D-BDB3-61863D8D6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F642A9-D57B-4D94-966A-08386F212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A9A530-445B-4081-9AF6-B008DEB2E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4222-61DD-4F1B-82BB-7523A5E532A2}" type="datetimeFigureOut">
              <a:rPr lang="zh-CN" altLang="en-US" smtClean="0"/>
              <a:t>2018/3/19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73BE37-4B83-4CC2-9A5C-2D527340C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6B251B-BB82-48E3-958B-85959DDFB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AC31-0820-4540-BEF7-8D19504AD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088527"/>
      </p:ext>
    </p:extLst>
  </p:cSld>
  <p:clrMapOvr>
    <a:masterClrMapping/>
  </p:clrMapOvr>
  <p:transition spd="med" advClick="0" advTm="300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CE4DD-E00D-4EDC-B62C-51169F42F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3C0184-D56C-44D6-869A-E42B9D91B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528152-C548-4B88-B5C7-E5D8C1636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4222-61DD-4F1B-82BB-7523A5E532A2}" type="datetimeFigureOut">
              <a:rPr lang="zh-CN" altLang="en-US" smtClean="0"/>
              <a:t>2018/3/19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991203-B5EB-4ED0-8315-5240AAFCA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DFB248-11E5-4F88-BE59-A12BBFDDA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AC31-0820-4540-BEF7-8D19504AD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933325"/>
      </p:ext>
    </p:extLst>
  </p:cSld>
  <p:clrMapOvr>
    <a:masterClrMapping/>
  </p:clrMapOvr>
  <p:transition spd="med" advClick="0" advTm="30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A298721-C334-4DB3-B789-FAEB6CA3A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672CF47-F2CF-4A67-A89F-BB1E7B7A8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50BAB2-EC69-4F0C-BB0E-139004CD6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4222-61DD-4F1B-82BB-7523A5E532A2}" type="datetimeFigureOut">
              <a:rPr lang="zh-CN" altLang="en-US" smtClean="0"/>
              <a:t>2018/3/19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8FAC32-FC20-4107-B4A0-A1F5DB215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E6430-FC1D-41F1-A646-654EF86F8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AC31-0820-4540-BEF7-8D19504AD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84471"/>
      </p:ext>
    </p:extLst>
  </p:cSld>
  <p:clrMapOvr>
    <a:masterClrMapping/>
  </p:clrMapOvr>
  <p:transition spd="med" advClick="0" advTm="30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1CF5BD-947A-4811-958E-548FB843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86C2DB-3460-484C-9F17-D0ECF88FE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CA95EB-1658-43DC-9980-B3DC70AFB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4222-61DD-4F1B-82BB-7523A5E532A2}" type="datetimeFigureOut">
              <a:rPr lang="zh-CN" altLang="en-US" smtClean="0"/>
              <a:t>2018/3/19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9FC198-6DD7-4EA7-8C58-6E3F8C0AC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3AFBAB-8A10-4664-9AB0-7F3B6812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AC31-0820-4540-BEF7-8D19504AD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970187"/>
      </p:ext>
    </p:extLst>
  </p:cSld>
  <p:clrMapOvr>
    <a:masterClrMapping/>
  </p:clrMapOvr>
  <p:transition spd="med" advClick="0" advTm="30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0F6FA1-C4B5-4D61-AEFE-74A6D3517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D7BD6E-B382-4AD7-9F5A-9D7D03E65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0CE47C-FD1F-4801-BA9F-B2CDEDE5A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4222-61DD-4F1B-82BB-7523A5E532A2}" type="datetimeFigureOut">
              <a:rPr lang="zh-CN" altLang="en-US" smtClean="0"/>
              <a:t>2018/3/19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F7B501-B9E0-4B4C-A081-0283B08C2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61F9C2-EFCB-453C-8EC8-2FD83B606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AC31-0820-4540-BEF7-8D19504AD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44385"/>
      </p:ext>
    </p:extLst>
  </p:cSld>
  <p:clrMapOvr>
    <a:masterClrMapping/>
  </p:clrMapOvr>
  <p:transition spd="med" advClick="0" advTm="30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8FF9EC-5D5C-438C-BD6C-D01EED591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9008A2-DAD9-449B-B45E-28656C666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37E0B8-5FF7-4C7D-A3DB-6D6B168C5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677524-3B25-4676-9E28-2B3B2969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4222-61DD-4F1B-82BB-7523A5E532A2}" type="datetimeFigureOut">
              <a:rPr lang="zh-CN" altLang="en-US" smtClean="0"/>
              <a:t>2018/3/19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AEB9DA-5222-4136-9C42-328EED9EE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43D876-C641-4235-A0FD-67C1F3F2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AC31-0820-4540-BEF7-8D19504AD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798682"/>
      </p:ext>
    </p:extLst>
  </p:cSld>
  <p:clrMapOvr>
    <a:masterClrMapping/>
  </p:clrMapOvr>
  <p:transition spd="med" advClick="0" advTm="30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230F42-3E41-4209-8C61-2ABD652FC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8D59B3-814C-412C-9D89-2A960E878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D30FAD-BC49-4CA4-9B87-F820DE99A1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66653CF-F19E-4DB8-9FDC-E5E969D85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2EEBD9-273F-46E2-B38C-A30125E922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177BA03-0009-4509-B9B4-6CFA28C5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4222-61DD-4F1B-82BB-7523A5E532A2}" type="datetimeFigureOut">
              <a:rPr lang="zh-CN" altLang="en-US" smtClean="0"/>
              <a:t>2018/3/19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CF67E2-05C0-42C0-9C9F-90BD6EB33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A7FABB7-D3D9-4BCE-8654-2E8F89C47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AC31-0820-4540-BEF7-8D19504AD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509910"/>
      </p:ext>
    </p:extLst>
  </p:cSld>
  <p:clrMapOvr>
    <a:masterClrMapping/>
  </p:clrMapOvr>
  <p:transition spd="med" advClick="0" advTm="300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0488AA-83F8-4080-B571-5518B7D7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C5B5BE-B53A-4833-B8A2-087B1DBE5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4222-61DD-4F1B-82BB-7523A5E532A2}" type="datetimeFigureOut">
              <a:rPr lang="zh-CN" altLang="en-US" smtClean="0"/>
              <a:t>2018/3/19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44497E-6C61-429B-801A-078408A4E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3B5429-CE92-450A-8601-07A002C2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AC31-0820-4540-BEF7-8D19504AD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692817"/>
      </p:ext>
    </p:extLst>
  </p:cSld>
  <p:clrMapOvr>
    <a:masterClrMapping/>
  </p:clrMapOvr>
  <p:transition spd="med" advClick="0" advTm="300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9F9D3E8-38FB-4794-A16F-0396EB95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4222-61DD-4F1B-82BB-7523A5E532A2}" type="datetimeFigureOut">
              <a:rPr lang="zh-CN" altLang="en-US" smtClean="0"/>
              <a:t>2018/3/19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50BEC9E-EFE9-4512-BAEA-D60A29FBC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66A459-DCCA-4D9F-8904-7CE275B1F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AC31-0820-4540-BEF7-8D19504AD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015906"/>
      </p:ext>
    </p:extLst>
  </p:cSld>
  <p:clrMapOvr>
    <a:masterClrMapping/>
  </p:clrMapOvr>
  <p:transition spd="med" advClick="0" advTm="300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239A9C-D361-45A3-A627-CEE76913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134C5F-7C11-44FB-9004-96021A6AA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24AD013-81EE-4AF7-941C-6F2C7CB9A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1933A8-3A88-433E-83B5-23858943F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4222-61DD-4F1B-82BB-7523A5E532A2}" type="datetimeFigureOut">
              <a:rPr lang="zh-CN" altLang="en-US" smtClean="0"/>
              <a:t>2018/3/19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D1079E-F4D3-4982-BC78-9F3D96F9B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025689-1CCD-4D9B-85DB-9862B810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AC31-0820-4540-BEF7-8D19504AD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874860"/>
      </p:ext>
    </p:extLst>
  </p:cSld>
  <p:clrMapOvr>
    <a:masterClrMapping/>
  </p:clrMapOvr>
  <p:transition spd="med" advClick="0" advTm="30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8A6019-3682-4691-BD8F-0B9C1B23C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F0FB7D8-701F-4B6C-AECF-9F3BB46238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5CFE10-C4C3-4BBD-9D1F-0A01420DD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0C0A47-76F4-48CB-AAF9-F23DD87EF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4222-61DD-4F1B-82BB-7523A5E532A2}" type="datetimeFigureOut">
              <a:rPr lang="zh-CN" altLang="en-US" smtClean="0"/>
              <a:t>2018/3/19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8F075B-7E36-4758-AFF6-60C687BDC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F8E485-8E74-4BC5-B2C8-6C734B1B6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AC31-0820-4540-BEF7-8D19504AD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715158"/>
      </p:ext>
    </p:extLst>
  </p:cSld>
  <p:clrMapOvr>
    <a:masterClrMapping/>
  </p:clrMapOvr>
  <p:transition spd="med" advClick="0" advTm="300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69CBD3-B851-47EF-977D-F3391B316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A09769-AD11-4EAD-A4B0-218CC79FF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4AA209-5B45-41B7-A33D-82219EF01A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B4222-61DD-4F1B-82BB-7523A5E532A2}" type="datetimeFigureOut">
              <a:rPr lang="zh-CN" altLang="en-US" smtClean="0"/>
              <a:t>2018/3/19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38A42C-4074-4896-9A0E-3A1D16298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F7ACC9-3B6A-4C19-A678-35F2CA1CB2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1AC31-0820-4540-BEF7-8D19504ADD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829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 advClick="0" advTm="300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9E808BDE-09BD-4E58-B78D-BB2926C16637}"/>
              </a:ext>
            </a:extLst>
          </p:cNvPr>
          <p:cNvGrpSpPr/>
          <p:nvPr/>
        </p:nvGrpSpPr>
        <p:grpSpPr>
          <a:xfrm>
            <a:off x="4223913" y="1668657"/>
            <a:ext cx="7474442" cy="3500329"/>
            <a:chOff x="4223913" y="1293559"/>
            <a:chExt cx="7474442" cy="350032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FF262FF-AE56-4807-A905-DDDE40299B76}"/>
                </a:ext>
              </a:extLst>
            </p:cNvPr>
            <p:cNvSpPr/>
            <p:nvPr/>
          </p:nvSpPr>
          <p:spPr>
            <a:xfrm>
              <a:off x="8299174" y="1293559"/>
              <a:ext cx="3399181" cy="10535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8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8C2C565-E887-4912-942E-B2D9734AB5F4}"/>
                </a:ext>
              </a:extLst>
            </p:cNvPr>
            <p:cNvGrpSpPr/>
            <p:nvPr/>
          </p:nvGrpSpPr>
          <p:grpSpPr>
            <a:xfrm>
              <a:off x="4223913" y="2604053"/>
              <a:ext cx="7474442" cy="1440233"/>
              <a:chOff x="4223913" y="2604053"/>
              <a:chExt cx="7474442" cy="1440233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A0C680B-A605-4CEE-86F8-B84ADFCF252A}"/>
                  </a:ext>
                </a:extLst>
              </p:cNvPr>
              <p:cNvSpPr/>
              <p:nvPr/>
            </p:nvSpPr>
            <p:spPr>
              <a:xfrm>
                <a:off x="4223913" y="2604053"/>
                <a:ext cx="7474442" cy="10861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 sz="7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A265643-9311-4263-AA3F-F3B56124CBB1}"/>
                  </a:ext>
                </a:extLst>
              </p:cNvPr>
              <p:cNvSpPr/>
              <p:nvPr/>
            </p:nvSpPr>
            <p:spPr>
              <a:xfrm>
                <a:off x="7205870" y="3648757"/>
                <a:ext cx="4492485" cy="39552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7A5C1A8-9437-4588-831D-A0B6C57B1051}"/>
                </a:ext>
              </a:extLst>
            </p:cNvPr>
            <p:cNvSpPr/>
            <p:nvPr/>
          </p:nvSpPr>
          <p:spPr>
            <a:xfrm>
              <a:off x="9263743" y="4398359"/>
              <a:ext cx="2280558" cy="3955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937032" y="889843"/>
            <a:ext cx="5761323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4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altLang="zh-CN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endParaRPr lang="en-US" altLang="zh-CN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Presented by:</a:t>
            </a:r>
          </a:p>
          <a:p>
            <a:endParaRPr lang="en-US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Yang LIU		116010151</a:t>
            </a:r>
            <a:r>
              <a:rPr lang="zh-CN" altLang="en-US" dirty="0"/>
              <a:t> </a:t>
            </a:r>
            <a:r>
              <a:rPr lang="en-US" altLang="zh-CN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Xuansu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ZHANG	116010301</a:t>
            </a:r>
          </a:p>
          <a:p>
            <a:r>
              <a:rPr lang="en-US" altLang="zh-CN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Zhiyi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ZHANG	116010308</a:t>
            </a:r>
          </a:p>
          <a:p>
            <a:r>
              <a:rPr lang="en-US" altLang="zh-CN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Jingxuan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QIU	116010181</a:t>
            </a:r>
          </a:p>
        </p:txBody>
      </p:sp>
      <p:sp>
        <p:nvSpPr>
          <p:cNvPr id="3" name="矩形 2"/>
          <p:cNvSpPr/>
          <p:nvPr/>
        </p:nvSpPr>
        <p:spPr>
          <a:xfrm>
            <a:off x="5116280" y="2195431"/>
            <a:ext cx="67761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Bombing Adventure</a:t>
            </a:r>
            <a:endParaRPr lang="zh-CN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9527817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86E7686E-66A1-45C3-A6D5-589353A2E1E9}"/>
              </a:ext>
            </a:extLst>
          </p:cNvPr>
          <p:cNvGrpSpPr/>
          <p:nvPr/>
        </p:nvGrpSpPr>
        <p:grpSpPr>
          <a:xfrm>
            <a:off x="-1373255" y="-1275082"/>
            <a:ext cx="4424568" cy="4009574"/>
            <a:chOff x="-1373255" y="-1275082"/>
            <a:chExt cx="4424568" cy="400957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84DAB7A-A790-4B57-A537-D6E57255795D}"/>
                </a:ext>
              </a:extLst>
            </p:cNvPr>
            <p:cNvGrpSpPr/>
            <p:nvPr/>
          </p:nvGrpSpPr>
          <p:grpSpPr>
            <a:xfrm rot="1582098">
              <a:off x="-1373255" y="-1275082"/>
              <a:ext cx="2746510" cy="4009574"/>
              <a:chOff x="-3138530" y="-2579087"/>
              <a:chExt cx="9203382" cy="13435834"/>
            </a:xfrm>
          </p:grpSpPr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95B9BB3E-6CDA-4B1E-8F91-9E36A612F4D6}"/>
                  </a:ext>
                </a:extLst>
              </p:cNvPr>
              <p:cNvSpPr/>
              <p:nvPr/>
            </p:nvSpPr>
            <p:spPr>
              <a:xfrm rot="19103247">
                <a:off x="-3138530" y="1003257"/>
                <a:ext cx="5571382" cy="4799784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72C37C42-4548-4147-BDC3-840EDC76F808}"/>
                  </a:ext>
                </a:extLst>
              </p:cNvPr>
              <p:cNvSpPr/>
              <p:nvPr/>
            </p:nvSpPr>
            <p:spPr>
              <a:xfrm rot="19103247">
                <a:off x="-472510" y="5224765"/>
                <a:ext cx="6537362" cy="5631982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592FF9DD-0834-4605-AE6A-5C63FD8AADD6}"/>
                  </a:ext>
                </a:extLst>
              </p:cNvPr>
              <p:cNvSpPr/>
              <p:nvPr/>
            </p:nvSpPr>
            <p:spPr>
              <a:xfrm rot="19103247">
                <a:off x="1632634" y="-2579087"/>
                <a:ext cx="2726632" cy="4799784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A2F0C2A-DE9F-4879-AA2F-28DDEE488561}"/>
                </a:ext>
              </a:extLst>
            </p:cNvPr>
            <p:cNvSpPr/>
            <p:nvPr/>
          </p:nvSpPr>
          <p:spPr>
            <a:xfrm>
              <a:off x="576471" y="631313"/>
              <a:ext cx="2474842" cy="6570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strike="sng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Features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 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Flags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C3D05679-1208-4CBC-BCF3-CAFD5595F0EB}"/>
              </a:ext>
            </a:extLst>
          </p:cNvPr>
          <p:cNvSpPr/>
          <p:nvPr/>
        </p:nvSpPr>
        <p:spPr>
          <a:xfrm>
            <a:off x="4111798" y="1482524"/>
            <a:ext cx="2852530" cy="467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Level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526E6C60-DB59-6244-8FB2-4DB8C0207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813" y="2474139"/>
            <a:ext cx="3401744" cy="2972050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E1BDF690-9F3B-744E-BFEC-B0E34A0CE8D2}"/>
              </a:ext>
            </a:extLst>
          </p:cNvPr>
          <p:cNvSpPr txBox="1"/>
          <p:nvPr/>
        </p:nvSpPr>
        <p:spPr>
          <a:xfrm>
            <a:off x="2984672" y="54756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Original</a:t>
            </a:r>
            <a:endParaRPr kumimoji="1"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285E9DC-2E14-D941-8139-F56F256EE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328" y="2476196"/>
            <a:ext cx="3125143" cy="296999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D9806BD-F2E7-054D-B3F4-C5B8F434E37B}"/>
              </a:ext>
            </a:extLst>
          </p:cNvPr>
          <p:cNvSpPr txBox="1"/>
          <p:nvPr/>
        </p:nvSpPr>
        <p:spPr>
          <a:xfrm>
            <a:off x="7891597" y="5475664"/>
            <a:ext cx="127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Target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6006007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86E7686E-66A1-45C3-A6D5-589353A2E1E9}"/>
              </a:ext>
            </a:extLst>
          </p:cNvPr>
          <p:cNvGrpSpPr/>
          <p:nvPr/>
        </p:nvGrpSpPr>
        <p:grpSpPr>
          <a:xfrm>
            <a:off x="-1373255" y="-1275082"/>
            <a:ext cx="4424568" cy="4009574"/>
            <a:chOff x="-1373255" y="-1275082"/>
            <a:chExt cx="4424568" cy="400957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84DAB7A-A790-4B57-A537-D6E57255795D}"/>
                </a:ext>
              </a:extLst>
            </p:cNvPr>
            <p:cNvGrpSpPr/>
            <p:nvPr/>
          </p:nvGrpSpPr>
          <p:grpSpPr>
            <a:xfrm rot="1582098">
              <a:off x="-1373255" y="-1275082"/>
              <a:ext cx="2746510" cy="4009574"/>
              <a:chOff x="-3138530" y="-2579087"/>
              <a:chExt cx="9203382" cy="13435834"/>
            </a:xfrm>
          </p:grpSpPr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95B9BB3E-6CDA-4B1E-8F91-9E36A612F4D6}"/>
                  </a:ext>
                </a:extLst>
              </p:cNvPr>
              <p:cNvSpPr/>
              <p:nvPr/>
            </p:nvSpPr>
            <p:spPr>
              <a:xfrm rot="19103247">
                <a:off x="-3138530" y="1003257"/>
                <a:ext cx="5571382" cy="4799784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72C37C42-4548-4147-BDC3-840EDC76F808}"/>
                  </a:ext>
                </a:extLst>
              </p:cNvPr>
              <p:cNvSpPr/>
              <p:nvPr/>
            </p:nvSpPr>
            <p:spPr>
              <a:xfrm rot="19103247">
                <a:off x="-472510" y="5224765"/>
                <a:ext cx="6537362" cy="5631982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592FF9DD-0834-4605-AE6A-5C63FD8AADD6}"/>
                  </a:ext>
                </a:extLst>
              </p:cNvPr>
              <p:cNvSpPr/>
              <p:nvPr/>
            </p:nvSpPr>
            <p:spPr>
              <a:xfrm rot="19103247">
                <a:off x="1632634" y="-2579087"/>
                <a:ext cx="2726632" cy="4799784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A2F0C2A-DE9F-4879-AA2F-28DDEE488561}"/>
                </a:ext>
              </a:extLst>
            </p:cNvPr>
            <p:cNvSpPr/>
            <p:nvPr/>
          </p:nvSpPr>
          <p:spPr>
            <a:xfrm>
              <a:off x="576471" y="631313"/>
              <a:ext cx="2474842" cy="6570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strike="sng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Features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 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Flags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C3D05679-1208-4CBC-BCF3-CAFD5595F0EB}"/>
              </a:ext>
            </a:extLst>
          </p:cNvPr>
          <p:cNvSpPr/>
          <p:nvPr/>
        </p:nvSpPr>
        <p:spPr>
          <a:xfrm>
            <a:off x="3811994" y="1482524"/>
            <a:ext cx="4267704" cy="467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Network-based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Multiplayer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526E6C60-DB59-6244-8FB2-4DB8C0207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813" y="2474139"/>
            <a:ext cx="3401744" cy="2972050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E1BDF690-9F3B-744E-BFEC-B0E34A0CE8D2}"/>
              </a:ext>
            </a:extLst>
          </p:cNvPr>
          <p:cNvSpPr txBox="1"/>
          <p:nvPr/>
        </p:nvSpPr>
        <p:spPr>
          <a:xfrm>
            <a:off x="2984672" y="54756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Original</a:t>
            </a:r>
            <a:endParaRPr kumimoji="1"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285E9DC-2E14-D941-8139-F56F256EE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328" y="2483084"/>
            <a:ext cx="3125143" cy="29562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D9806BD-F2E7-054D-B3F4-C5B8F434E37B}"/>
              </a:ext>
            </a:extLst>
          </p:cNvPr>
          <p:cNvSpPr txBox="1"/>
          <p:nvPr/>
        </p:nvSpPr>
        <p:spPr>
          <a:xfrm>
            <a:off x="7891597" y="5475664"/>
            <a:ext cx="127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Target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700661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06908A4-9930-4B50-9BE9-517ABEA55677}"/>
              </a:ext>
            </a:extLst>
          </p:cNvPr>
          <p:cNvGrpSpPr/>
          <p:nvPr/>
        </p:nvGrpSpPr>
        <p:grpSpPr>
          <a:xfrm>
            <a:off x="-3138530" y="-2579087"/>
            <a:ext cx="9203382" cy="13435834"/>
            <a:chOff x="-3138530" y="-2579087"/>
            <a:chExt cx="9203382" cy="13435834"/>
          </a:xfrm>
          <a:blipFill dpi="0" rotWithShape="1">
            <a:blip r:embed="rId3"/>
            <a:srcRect/>
            <a:tile tx="0" ty="0" sx="100000" sy="100000" flip="none" algn="l"/>
          </a:blipFill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95B9BB3E-6CDA-4B1E-8F91-9E36A612F4D6}"/>
                </a:ext>
              </a:extLst>
            </p:cNvPr>
            <p:cNvSpPr/>
            <p:nvPr/>
          </p:nvSpPr>
          <p:spPr>
            <a:xfrm rot="19103247">
              <a:off x="-3138530" y="1003257"/>
              <a:ext cx="5571382" cy="4799784"/>
            </a:xfrm>
            <a:prstGeom prst="roundRect">
              <a:avLst>
                <a:gd name="adj" fmla="val 54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72C37C42-4548-4147-BDC3-840EDC76F808}"/>
                </a:ext>
              </a:extLst>
            </p:cNvPr>
            <p:cNvSpPr/>
            <p:nvPr/>
          </p:nvSpPr>
          <p:spPr>
            <a:xfrm rot="19103247">
              <a:off x="-472510" y="5224765"/>
              <a:ext cx="6537362" cy="5631982"/>
            </a:xfrm>
            <a:prstGeom prst="roundRect">
              <a:avLst>
                <a:gd name="adj" fmla="val 54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592FF9DD-0834-4605-AE6A-5C63FD8AADD6}"/>
                </a:ext>
              </a:extLst>
            </p:cNvPr>
            <p:cNvSpPr/>
            <p:nvPr/>
          </p:nvSpPr>
          <p:spPr>
            <a:xfrm rot="19103247">
              <a:off x="1632634" y="-2579087"/>
              <a:ext cx="2726632" cy="4799784"/>
            </a:xfrm>
            <a:prstGeom prst="roundRect">
              <a:avLst>
                <a:gd name="adj" fmla="val 54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0D9BD0B-2EE0-47D6-87D6-1CCA3D34F771}"/>
              </a:ext>
            </a:extLst>
          </p:cNvPr>
          <p:cNvGrpSpPr/>
          <p:nvPr/>
        </p:nvGrpSpPr>
        <p:grpSpPr>
          <a:xfrm>
            <a:off x="4753874" y="1467013"/>
            <a:ext cx="5436810" cy="4920485"/>
            <a:chOff x="5202754" y="1283393"/>
            <a:chExt cx="5436810" cy="4920485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C174801-E5A8-48C9-8228-9C43367059D7}"/>
                </a:ext>
              </a:extLst>
            </p:cNvPr>
            <p:cNvGrpSpPr/>
            <p:nvPr/>
          </p:nvGrpSpPr>
          <p:grpSpPr>
            <a:xfrm>
              <a:off x="5202754" y="2711670"/>
              <a:ext cx="5436810" cy="3492208"/>
              <a:chOff x="5202754" y="2678569"/>
              <a:chExt cx="5436810" cy="3492208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3DAE55D-F3B6-49F5-B72D-3850B4F596F6}"/>
                  </a:ext>
                </a:extLst>
              </p:cNvPr>
              <p:cNvSpPr/>
              <p:nvPr/>
            </p:nvSpPr>
            <p:spPr>
              <a:xfrm>
                <a:off x="5202754" y="2678569"/>
                <a:ext cx="5436810" cy="10861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Implementation</a:t>
                </a:r>
                <a:r>
                  <a:rPr lang="zh-CN" altLang="en-US" sz="6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zh-CN" sz="6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&amp;</a:t>
                </a:r>
                <a:r>
                  <a:rPr lang="zh-CN" altLang="en-US" sz="6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zh-CN" sz="6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Plan</a:t>
                </a:r>
                <a:r>
                  <a:rPr lang="zh-CN" altLang="en-US" sz="6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92D2260-0C06-45B3-AF51-FBEEAD95249E}"/>
                  </a:ext>
                </a:extLst>
              </p:cNvPr>
              <p:cNvSpPr txBox="1"/>
              <p:nvPr/>
            </p:nvSpPr>
            <p:spPr>
              <a:xfrm>
                <a:off x="5494571" y="4139452"/>
                <a:ext cx="493312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How</a:t>
                </a:r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are</a:t>
                </a:r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</a:t>
                </a:r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going</a:t>
                </a:r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to</a:t>
                </a:r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do</a:t>
                </a:r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it?</a:t>
                </a:r>
              </a:p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What</a:t>
                </a:r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is</a:t>
                </a:r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our</a:t>
                </a:r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plan?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3042951-1EA1-47C9-BE53-34AE0CE08EA7}"/>
                </a:ext>
              </a:extLst>
            </p:cNvPr>
            <p:cNvSpPr/>
            <p:nvPr/>
          </p:nvSpPr>
          <p:spPr>
            <a:xfrm>
              <a:off x="6261542" y="1283393"/>
              <a:ext cx="3399181" cy="1237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</a:t>
              </a:r>
              <a:endParaRPr lang="zh-CN" altLang="en-US" sz="9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05B2A8B-8180-492A-8A8B-82FC4C2F1B5E}"/>
              </a:ext>
            </a:extLst>
          </p:cNvPr>
          <p:cNvGrpSpPr/>
          <p:nvPr/>
        </p:nvGrpSpPr>
        <p:grpSpPr>
          <a:xfrm rot="18115931" flipH="1">
            <a:off x="9605273" y="-1530048"/>
            <a:ext cx="3185430" cy="4650344"/>
            <a:chOff x="-3138530" y="-2579087"/>
            <a:chExt cx="9203382" cy="13435834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A629125F-772A-4759-8294-35744700F41A}"/>
                </a:ext>
              </a:extLst>
            </p:cNvPr>
            <p:cNvSpPr/>
            <p:nvPr/>
          </p:nvSpPr>
          <p:spPr>
            <a:xfrm rot="19103247">
              <a:off x="-3138530" y="1003257"/>
              <a:ext cx="5571382" cy="4799784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20A2EC8-E0B3-4B76-A91D-B890EC73EFC5}"/>
                </a:ext>
              </a:extLst>
            </p:cNvPr>
            <p:cNvSpPr/>
            <p:nvPr/>
          </p:nvSpPr>
          <p:spPr>
            <a:xfrm rot="19103247">
              <a:off x="-472510" y="5224765"/>
              <a:ext cx="6537362" cy="5631982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A37BCF63-9E3D-4B25-93EA-1358E056750E}"/>
                </a:ext>
              </a:extLst>
            </p:cNvPr>
            <p:cNvSpPr/>
            <p:nvPr/>
          </p:nvSpPr>
          <p:spPr>
            <a:xfrm rot="19103247">
              <a:off x="1632634" y="-2579087"/>
              <a:ext cx="2726632" cy="4799784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89156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86E7686E-66A1-45C3-A6D5-589353A2E1E9}"/>
              </a:ext>
            </a:extLst>
          </p:cNvPr>
          <p:cNvGrpSpPr/>
          <p:nvPr/>
        </p:nvGrpSpPr>
        <p:grpSpPr>
          <a:xfrm>
            <a:off x="-1373255" y="-1275082"/>
            <a:ext cx="9402830" cy="4009574"/>
            <a:chOff x="-1373255" y="-1275082"/>
            <a:chExt cx="9402830" cy="400957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84DAB7A-A790-4B57-A537-D6E57255795D}"/>
                </a:ext>
              </a:extLst>
            </p:cNvPr>
            <p:cNvGrpSpPr/>
            <p:nvPr/>
          </p:nvGrpSpPr>
          <p:grpSpPr>
            <a:xfrm rot="1582098">
              <a:off x="-1373255" y="-1275082"/>
              <a:ext cx="2746510" cy="4009574"/>
              <a:chOff x="-3138530" y="-2579087"/>
              <a:chExt cx="9203382" cy="13435834"/>
            </a:xfrm>
          </p:grpSpPr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95B9BB3E-6CDA-4B1E-8F91-9E36A612F4D6}"/>
                  </a:ext>
                </a:extLst>
              </p:cNvPr>
              <p:cNvSpPr/>
              <p:nvPr/>
            </p:nvSpPr>
            <p:spPr>
              <a:xfrm rot="19103247">
                <a:off x="-3138530" y="1003257"/>
                <a:ext cx="5571382" cy="4799784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72C37C42-4548-4147-BDC3-840EDC76F808}"/>
                  </a:ext>
                </a:extLst>
              </p:cNvPr>
              <p:cNvSpPr/>
              <p:nvPr/>
            </p:nvSpPr>
            <p:spPr>
              <a:xfrm rot="19103247">
                <a:off x="-472510" y="5224765"/>
                <a:ext cx="6537362" cy="5631982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592FF9DD-0834-4605-AE6A-5C63FD8AADD6}"/>
                  </a:ext>
                </a:extLst>
              </p:cNvPr>
              <p:cNvSpPr/>
              <p:nvPr/>
            </p:nvSpPr>
            <p:spPr>
              <a:xfrm rot="19103247">
                <a:off x="1632634" y="-2579087"/>
                <a:ext cx="2726632" cy="4799784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A2F0C2A-DE9F-4879-AA2F-28DDEE488561}"/>
                </a:ext>
              </a:extLst>
            </p:cNvPr>
            <p:cNvSpPr/>
            <p:nvPr/>
          </p:nvSpPr>
          <p:spPr>
            <a:xfrm>
              <a:off x="576471" y="631313"/>
              <a:ext cx="7453104" cy="6570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How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are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we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going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to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do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it?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-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Steps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365F9F1-9FCD-4EE1-9CC0-87E06E5ECACD}"/>
              </a:ext>
            </a:extLst>
          </p:cNvPr>
          <p:cNvGrpSpPr/>
          <p:nvPr/>
        </p:nvGrpSpPr>
        <p:grpSpPr>
          <a:xfrm>
            <a:off x="1860432" y="2172754"/>
            <a:ext cx="3444901" cy="3419578"/>
            <a:chOff x="4367785" y="1826690"/>
            <a:chExt cx="3444901" cy="3419578"/>
          </a:xfrm>
          <a:effectLst/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804F2362-ABF6-4D7E-90DD-B3529C28F7EE}"/>
                </a:ext>
              </a:extLst>
            </p:cNvPr>
            <p:cNvGrpSpPr/>
            <p:nvPr/>
          </p:nvGrpSpPr>
          <p:grpSpPr>
            <a:xfrm>
              <a:off x="4367785" y="1826690"/>
              <a:ext cx="3419578" cy="3419578"/>
              <a:chOff x="4375997" y="2004961"/>
              <a:chExt cx="3419578" cy="3419578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BFB0B929-9834-4FA8-A717-C93ED93FA08D}"/>
                  </a:ext>
                </a:extLst>
              </p:cNvPr>
              <p:cNvSpPr/>
              <p:nvPr/>
            </p:nvSpPr>
            <p:spPr>
              <a:xfrm rot="2700000">
                <a:off x="4378802" y="2940279"/>
                <a:ext cx="3419578" cy="1548942"/>
              </a:xfrm>
              <a:prstGeom prst="ellipse">
                <a:avLst/>
              </a:prstGeom>
              <a:noFill/>
              <a:ln w="12700" cap="rnd">
                <a:solidFill>
                  <a:schemeClr val="tx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/>
                <a:endParaRPr lang="zh-CN" altLang="en-US">
                  <a:solidFill>
                    <a:srgbClr val="13273F"/>
                  </a:solidFill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9B9D01A9-9FE5-4613-84D8-1DB50AB77470}"/>
                  </a:ext>
                </a:extLst>
              </p:cNvPr>
              <p:cNvSpPr/>
              <p:nvPr/>
            </p:nvSpPr>
            <p:spPr>
              <a:xfrm rot="8100000">
                <a:off x="4375997" y="2937475"/>
                <a:ext cx="3419578" cy="1548942"/>
              </a:xfrm>
              <a:prstGeom prst="ellipse">
                <a:avLst/>
              </a:prstGeom>
              <a:noFill/>
              <a:ln w="12700" cap="rnd">
                <a:solidFill>
                  <a:schemeClr val="tx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/>
                <a:endParaRPr lang="zh-CN" altLang="en-US" dirty="0">
                  <a:solidFill>
                    <a:srgbClr val="13273F"/>
                  </a:solidFill>
                </a:endParaRPr>
              </a:p>
            </p:txBody>
          </p:sp>
        </p:grp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C22953A2-9DF7-4232-86D4-71F8741723DB}"/>
                </a:ext>
              </a:extLst>
            </p:cNvPr>
            <p:cNvSpPr/>
            <p:nvPr/>
          </p:nvSpPr>
          <p:spPr>
            <a:xfrm>
              <a:off x="5523429" y="1926426"/>
              <a:ext cx="1111726" cy="111172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21E56C55-91E3-48FF-ACBD-0C180ACFE8E6}"/>
                </a:ext>
              </a:extLst>
            </p:cNvPr>
            <p:cNvSpPr/>
            <p:nvPr/>
          </p:nvSpPr>
          <p:spPr>
            <a:xfrm>
              <a:off x="6700960" y="2977812"/>
              <a:ext cx="1111726" cy="111172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3D9EA9C5-C803-435D-AB73-D4EB68D6111E}"/>
                </a:ext>
              </a:extLst>
            </p:cNvPr>
            <p:cNvSpPr/>
            <p:nvPr/>
          </p:nvSpPr>
          <p:spPr>
            <a:xfrm>
              <a:off x="5567708" y="3864693"/>
              <a:ext cx="1111726" cy="111172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710DA508-34B6-4133-A57F-DF8B98705A4E}"/>
                </a:ext>
              </a:extLst>
            </p:cNvPr>
            <p:cNvSpPr/>
            <p:nvPr/>
          </p:nvSpPr>
          <p:spPr>
            <a:xfrm>
              <a:off x="4410301" y="3004737"/>
              <a:ext cx="1111726" cy="1111726"/>
            </a:xfrm>
            <a:prstGeom prst="roundRect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CD611EA-9181-49CF-ACD9-454E42550AE1}"/>
              </a:ext>
            </a:extLst>
          </p:cNvPr>
          <p:cNvGrpSpPr/>
          <p:nvPr/>
        </p:nvGrpSpPr>
        <p:grpSpPr>
          <a:xfrm>
            <a:off x="6139106" y="1616383"/>
            <a:ext cx="5518218" cy="4332186"/>
            <a:chOff x="6299408" y="1616383"/>
            <a:chExt cx="5518218" cy="4332186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525A7ACD-8175-476D-943C-17DE1C5AFB30}"/>
                </a:ext>
              </a:extLst>
            </p:cNvPr>
            <p:cNvGrpSpPr/>
            <p:nvPr/>
          </p:nvGrpSpPr>
          <p:grpSpPr>
            <a:xfrm>
              <a:off x="6992807" y="1616383"/>
              <a:ext cx="4824819" cy="4198630"/>
              <a:chOff x="6595242" y="1288392"/>
              <a:chExt cx="4824819" cy="4198630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4102ABEB-9794-4912-ABB1-ECB44FA7E6CE}"/>
                  </a:ext>
                </a:extLst>
              </p:cNvPr>
              <p:cNvGrpSpPr/>
              <p:nvPr/>
            </p:nvGrpSpPr>
            <p:grpSpPr>
              <a:xfrm>
                <a:off x="6595242" y="1288392"/>
                <a:ext cx="4824819" cy="925574"/>
                <a:chOff x="7509642" y="2001382"/>
                <a:chExt cx="4824819" cy="925574"/>
              </a:xfrm>
            </p:grpSpPr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5F51215E-F1CE-4262-AC10-6D5AAB2336C2}"/>
                    </a:ext>
                  </a:extLst>
                </p:cNvPr>
                <p:cNvSpPr txBox="1"/>
                <p:nvPr/>
              </p:nvSpPr>
              <p:spPr>
                <a:xfrm>
                  <a:off x="7509643" y="2389565"/>
                  <a:ext cx="4824818" cy="5373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2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Logical</a:t>
                  </a:r>
                  <a:r>
                    <a:rPr lang="zh-CN" altLang="en-US" sz="2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</a:t>
                  </a:r>
                  <a:r>
                    <a:rPr lang="en-US" altLang="zh-CN" sz="2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implementation</a:t>
                  </a:r>
                  <a:endParaRPr lang="zh-CN" altLang="en-US" sz="2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EA2486CC-7ED4-4ADE-BF62-6C8C665134F0}"/>
                    </a:ext>
                  </a:extLst>
                </p:cNvPr>
                <p:cNvSpPr/>
                <p:nvPr/>
              </p:nvSpPr>
              <p:spPr>
                <a:xfrm>
                  <a:off x="7509642" y="2001382"/>
                  <a:ext cx="3287539" cy="467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M</a:t>
                  </a:r>
                  <a:r>
                    <a:rPr lang="zh-CN" altLang="en-US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</a:t>
                  </a:r>
                  <a:r>
                    <a:rPr lang="en-US" altLang="zh-CN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-</a:t>
                  </a:r>
                  <a:r>
                    <a:rPr lang="zh-CN" altLang="en-US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</a:t>
                  </a:r>
                  <a:r>
                    <a:rPr lang="en-US" altLang="zh-CN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Model</a:t>
                  </a:r>
                  <a:endPara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AE8DCA54-4441-48F7-9635-C612E6443C71}"/>
                  </a:ext>
                </a:extLst>
              </p:cNvPr>
              <p:cNvGrpSpPr/>
              <p:nvPr/>
            </p:nvGrpSpPr>
            <p:grpSpPr>
              <a:xfrm>
                <a:off x="6595242" y="2421472"/>
                <a:ext cx="4824819" cy="925574"/>
                <a:chOff x="7509642" y="2001382"/>
                <a:chExt cx="4824819" cy="925574"/>
              </a:xfrm>
            </p:grpSpPr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FC948307-3C14-4F7C-8963-7E923BA64B25}"/>
                    </a:ext>
                  </a:extLst>
                </p:cNvPr>
                <p:cNvSpPr txBox="1"/>
                <p:nvPr/>
              </p:nvSpPr>
              <p:spPr>
                <a:xfrm>
                  <a:off x="7509643" y="2389565"/>
                  <a:ext cx="4824818" cy="5373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2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Video,</a:t>
                  </a:r>
                  <a:r>
                    <a:rPr lang="zh-CN" altLang="en-US" sz="2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</a:t>
                  </a:r>
                  <a:r>
                    <a:rPr lang="en-US" altLang="zh-CN" sz="2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sound,</a:t>
                  </a:r>
                  <a:r>
                    <a:rPr lang="zh-CN" altLang="en-US" sz="2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</a:t>
                  </a:r>
                  <a:r>
                    <a:rPr lang="en-US" altLang="zh-CN" sz="2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pictures</a:t>
                  </a:r>
                  <a:r>
                    <a:rPr lang="mr-IN" altLang="zh-CN" sz="2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…</a:t>
                  </a:r>
                  <a:endParaRPr lang="zh-CN" altLang="en-US" sz="2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64E3DC57-9F17-4B90-96C1-CFAAEA8412CC}"/>
                    </a:ext>
                  </a:extLst>
                </p:cNvPr>
                <p:cNvSpPr/>
                <p:nvPr/>
              </p:nvSpPr>
              <p:spPr>
                <a:xfrm>
                  <a:off x="7509642" y="2001382"/>
                  <a:ext cx="3287539" cy="467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V</a:t>
                  </a:r>
                  <a:r>
                    <a:rPr lang="zh-CN" altLang="en-US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</a:t>
                  </a:r>
                  <a:r>
                    <a:rPr lang="en-US" altLang="zh-CN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-</a:t>
                  </a:r>
                  <a:r>
                    <a:rPr lang="zh-CN" altLang="en-US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</a:t>
                  </a:r>
                  <a:r>
                    <a:rPr lang="en-US" altLang="zh-CN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View</a:t>
                  </a:r>
                  <a:endPara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787C317B-85B3-4807-8F0F-F28E5112E3B1}"/>
                  </a:ext>
                </a:extLst>
              </p:cNvPr>
              <p:cNvGrpSpPr/>
              <p:nvPr/>
            </p:nvGrpSpPr>
            <p:grpSpPr>
              <a:xfrm>
                <a:off x="6595242" y="3554552"/>
                <a:ext cx="4824819" cy="966033"/>
                <a:chOff x="7509642" y="2001382"/>
                <a:chExt cx="4824819" cy="966033"/>
              </a:xfrm>
            </p:grpSpPr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227E6A47-E2C2-4948-A313-6910B25DF827}"/>
                    </a:ext>
                  </a:extLst>
                </p:cNvPr>
                <p:cNvSpPr txBox="1"/>
                <p:nvPr/>
              </p:nvSpPr>
              <p:spPr>
                <a:xfrm>
                  <a:off x="7509643" y="2389565"/>
                  <a:ext cx="4824818" cy="5778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Logical</a:t>
                  </a:r>
                  <a:r>
                    <a:rPr lang="zh-CN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</a:t>
                  </a:r>
                  <a:r>
                    <a:rPr lang="en-US" altLang="zh-CN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Perfection,</a:t>
                  </a:r>
                  <a:r>
                    <a:rPr lang="zh-CN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</a:t>
                  </a:r>
                  <a:r>
                    <a:rPr lang="en-US" altLang="zh-CN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Network</a:t>
                  </a:r>
                  <a:endParaRPr lang="zh-CN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3B314049-24AB-443F-805C-3AB910AC71D7}"/>
                    </a:ext>
                  </a:extLst>
                </p:cNvPr>
                <p:cNvSpPr/>
                <p:nvPr/>
              </p:nvSpPr>
              <p:spPr>
                <a:xfrm>
                  <a:off x="7509642" y="2001382"/>
                  <a:ext cx="3287539" cy="467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C</a:t>
                  </a:r>
                  <a:r>
                    <a:rPr lang="zh-CN" altLang="en-US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</a:t>
                  </a:r>
                  <a:r>
                    <a:rPr lang="en-US" altLang="zh-CN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-</a:t>
                  </a:r>
                  <a:r>
                    <a:rPr lang="zh-CN" altLang="en-US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</a:t>
                  </a:r>
                  <a:r>
                    <a:rPr lang="en-US" altLang="zh-CN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Controller</a:t>
                  </a:r>
                  <a:endPara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88E07A60-407D-406A-831E-0C1BCF27D41A}"/>
                  </a:ext>
                </a:extLst>
              </p:cNvPr>
              <p:cNvSpPr/>
              <p:nvPr/>
            </p:nvSpPr>
            <p:spPr>
              <a:xfrm>
                <a:off x="6595242" y="4908768"/>
                <a:ext cx="3287539" cy="5782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Testing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3850D02-0E59-4A92-A4EF-6B5311CFBB77}"/>
                </a:ext>
              </a:extLst>
            </p:cNvPr>
            <p:cNvSpPr/>
            <p:nvPr/>
          </p:nvSpPr>
          <p:spPr>
            <a:xfrm>
              <a:off x="6299408" y="1799962"/>
              <a:ext cx="762000" cy="76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75000"/>
                    </a:schemeClr>
                  </a:solidFill>
                </a:rPr>
                <a:t>01</a:t>
              </a:r>
              <a:endParaRPr lang="zh-CN" altLang="en-US" sz="2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5D0BE8D-B980-4E82-9F3C-E9C4F26FE791}"/>
                </a:ext>
              </a:extLst>
            </p:cNvPr>
            <p:cNvSpPr/>
            <p:nvPr/>
          </p:nvSpPr>
          <p:spPr>
            <a:xfrm>
              <a:off x="6299408" y="2948368"/>
              <a:ext cx="762000" cy="76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accent3"/>
                  </a:solidFill>
                </a:rPr>
                <a:t>02</a:t>
              </a:r>
              <a:endParaRPr lang="zh-CN" altLang="en-US" sz="2800" dirty="0">
                <a:solidFill>
                  <a:schemeClr val="accent3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C1BD35F-E7CC-48FC-8332-A3A81AD0E70A}"/>
                </a:ext>
              </a:extLst>
            </p:cNvPr>
            <p:cNvSpPr/>
            <p:nvPr/>
          </p:nvSpPr>
          <p:spPr>
            <a:xfrm>
              <a:off x="6313028" y="4053489"/>
              <a:ext cx="762000" cy="76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03</a:t>
              </a:r>
              <a:endPara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5201E9E-0F7A-4BAF-8AD2-A92FF205B6CC}"/>
                </a:ext>
              </a:extLst>
            </p:cNvPr>
            <p:cNvSpPr/>
            <p:nvPr/>
          </p:nvSpPr>
          <p:spPr>
            <a:xfrm>
              <a:off x="6314247" y="5186569"/>
              <a:ext cx="762000" cy="76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椭圆形标注 34"/>
          <p:cNvSpPr/>
          <p:nvPr/>
        </p:nvSpPr>
        <p:spPr>
          <a:xfrm>
            <a:off x="9484963" y="2471705"/>
            <a:ext cx="2357042" cy="73275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200" b="1" dirty="0">
                <a:solidFill>
                  <a:schemeClr val="tx1"/>
                </a:solidFill>
              </a:rPr>
              <a:t>Where</a:t>
            </a:r>
            <a:r>
              <a:rPr kumimoji="1" lang="zh-CN" altLang="en-US" sz="2200" b="1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1" dirty="0">
                <a:solidFill>
                  <a:schemeClr val="tx1"/>
                </a:solidFill>
              </a:rPr>
              <a:t>to</a:t>
            </a:r>
            <a:r>
              <a:rPr kumimoji="1" lang="zh-CN" altLang="en-US" sz="2200" b="1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1" dirty="0">
                <a:solidFill>
                  <a:schemeClr val="tx1"/>
                </a:solidFill>
              </a:rPr>
              <a:t>get</a:t>
            </a:r>
            <a:r>
              <a:rPr kumimoji="1" lang="zh-CN" altLang="en-US" sz="2200" b="1" dirty="0">
                <a:solidFill>
                  <a:schemeClr val="tx1"/>
                </a:solidFill>
              </a:rPr>
              <a:t> </a:t>
            </a:r>
            <a:r>
              <a:rPr kumimoji="1" lang="en-US" altLang="zh-CN" sz="2200" b="1" dirty="0">
                <a:solidFill>
                  <a:schemeClr val="tx1"/>
                </a:solidFill>
              </a:rPr>
              <a:t>them?</a:t>
            </a:r>
            <a:endParaRPr kumimoji="1" lang="zh-CN" altLang="en-US" sz="2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3896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86E7686E-66A1-45C3-A6D5-589353A2E1E9}"/>
              </a:ext>
            </a:extLst>
          </p:cNvPr>
          <p:cNvGrpSpPr/>
          <p:nvPr/>
        </p:nvGrpSpPr>
        <p:grpSpPr>
          <a:xfrm>
            <a:off x="-1373255" y="-1275082"/>
            <a:ext cx="11345930" cy="4009574"/>
            <a:chOff x="-1373255" y="-1275082"/>
            <a:chExt cx="11345930" cy="400957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84DAB7A-A790-4B57-A537-D6E57255795D}"/>
                </a:ext>
              </a:extLst>
            </p:cNvPr>
            <p:cNvGrpSpPr/>
            <p:nvPr/>
          </p:nvGrpSpPr>
          <p:grpSpPr>
            <a:xfrm rot="1582098">
              <a:off x="-1373255" y="-1275082"/>
              <a:ext cx="2746510" cy="4009574"/>
              <a:chOff x="-3138530" y="-2579087"/>
              <a:chExt cx="9203382" cy="13435834"/>
            </a:xfrm>
          </p:grpSpPr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95B9BB3E-6CDA-4B1E-8F91-9E36A612F4D6}"/>
                  </a:ext>
                </a:extLst>
              </p:cNvPr>
              <p:cNvSpPr/>
              <p:nvPr/>
            </p:nvSpPr>
            <p:spPr>
              <a:xfrm rot="19103247">
                <a:off x="-3138530" y="1003257"/>
                <a:ext cx="5571382" cy="4799784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72C37C42-4548-4147-BDC3-840EDC76F808}"/>
                  </a:ext>
                </a:extLst>
              </p:cNvPr>
              <p:cNvSpPr/>
              <p:nvPr/>
            </p:nvSpPr>
            <p:spPr>
              <a:xfrm rot="19103247">
                <a:off x="-472510" y="5224765"/>
                <a:ext cx="6537362" cy="5631982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592FF9DD-0834-4605-AE6A-5C63FD8AADD6}"/>
                  </a:ext>
                </a:extLst>
              </p:cNvPr>
              <p:cNvSpPr/>
              <p:nvPr/>
            </p:nvSpPr>
            <p:spPr>
              <a:xfrm rot="19103247">
                <a:off x="1632634" y="-2579087"/>
                <a:ext cx="2726632" cy="4799784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A2F0C2A-DE9F-4879-AA2F-28DDEE488561}"/>
                </a:ext>
              </a:extLst>
            </p:cNvPr>
            <p:cNvSpPr/>
            <p:nvPr/>
          </p:nvSpPr>
          <p:spPr>
            <a:xfrm>
              <a:off x="576470" y="631313"/>
              <a:ext cx="9396205" cy="6570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How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are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we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going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to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do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it?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  <a:r>
                <a:rPr lang="mr-IN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–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Division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of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Labor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743439A-A6B7-45EE-A773-825B4A80905D}"/>
              </a:ext>
            </a:extLst>
          </p:cNvPr>
          <p:cNvGrpSpPr/>
          <p:nvPr/>
        </p:nvGrpSpPr>
        <p:grpSpPr>
          <a:xfrm>
            <a:off x="4245160" y="2527720"/>
            <a:ext cx="3701938" cy="2919352"/>
            <a:chOff x="3703753" y="2100766"/>
            <a:chExt cx="4784751" cy="377325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862FE1E-A781-4B45-9402-00543DD6CA75}"/>
                </a:ext>
              </a:extLst>
            </p:cNvPr>
            <p:cNvGrpSpPr/>
            <p:nvPr/>
          </p:nvGrpSpPr>
          <p:grpSpPr>
            <a:xfrm>
              <a:off x="3703753" y="2100766"/>
              <a:ext cx="4784751" cy="3773259"/>
              <a:chOff x="3703753" y="2100766"/>
              <a:chExt cx="4784751" cy="3773259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2F72B140-406F-4B6F-901A-65CF8FEFA6C3}"/>
                  </a:ext>
                </a:extLst>
              </p:cNvPr>
              <p:cNvGrpSpPr/>
              <p:nvPr/>
            </p:nvGrpSpPr>
            <p:grpSpPr>
              <a:xfrm>
                <a:off x="3703753" y="2100766"/>
                <a:ext cx="4784751" cy="3773259"/>
                <a:chOff x="4431822" y="2097070"/>
                <a:chExt cx="3328535" cy="2624885"/>
              </a:xfrm>
            </p:grpSpPr>
            <p:sp>
              <p:nvSpPr>
                <p:cNvPr id="24" name="原创设计师QQ598969553             _7">
                  <a:extLst>
                    <a:ext uri="{FF2B5EF4-FFF2-40B4-BE49-F238E27FC236}">
                      <a16:creationId xmlns:a16="http://schemas.microsoft.com/office/drawing/2014/main" id="{A195E471-FB98-4690-95CF-152D74BCE678}"/>
                    </a:ext>
                  </a:extLst>
                </p:cNvPr>
                <p:cNvSpPr/>
                <p:nvPr/>
              </p:nvSpPr>
              <p:spPr bwMode="auto">
                <a:xfrm>
                  <a:off x="4687648" y="2241263"/>
                  <a:ext cx="2815700" cy="2480692"/>
                </a:xfrm>
                <a:custGeom>
                  <a:avLst/>
                  <a:gdLst>
                    <a:gd name="T0" fmla="*/ 243 w 1370"/>
                    <a:gd name="T1" fmla="*/ 0 h 1207"/>
                    <a:gd name="T2" fmla="*/ 0 w 1370"/>
                    <a:gd name="T3" fmla="*/ 523 h 1207"/>
                    <a:gd name="T4" fmla="*/ 685 w 1370"/>
                    <a:gd name="T5" fmla="*/ 1207 h 1207"/>
                    <a:gd name="T6" fmla="*/ 1370 w 1370"/>
                    <a:gd name="T7" fmla="*/ 523 h 1207"/>
                    <a:gd name="T8" fmla="*/ 1127 w 1370"/>
                    <a:gd name="T9" fmla="*/ 0 h 1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70" h="1207">
                      <a:moveTo>
                        <a:pt x="243" y="0"/>
                      </a:moveTo>
                      <a:cubicBezTo>
                        <a:pt x="94" y="125"/>
                        <a:pt x="0" y="313"/>
                        <a:pt x="0" y="523"/>
                      </a:cubicBezTo>
                      <a:cubicBezTo>
                        <a:pt x="0" y="901"/>
                        <a:pt x="307" y="1207"/>
                        <a:pt x="685" y="1207"/>
                      </a:cubicBezTo>
                      <a:cubicBezTo>
                        <a:pt x="1063" y="1207"/>
                        <a:pt x="1370" y="901"/>
                        <a:pt x="1370" y="523"/>
                      </a:cubicBezTo>
                      <a:cubicBezTo>
                        <a:pt x="1370" y="313"/>
                        <a:pt x="1276" y="125"/>
                        <a:pt x="1127" y="0"/>
                      </a:cubicBezTo>
                    </a:path>
                  </a:pathLst>
                </a:custGeom>
                <a:noFill/>
                <a:ln w="12700" cap="flat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dirty="0"/>
                </a:p>
              </p:txBody>
            </p:sp>
            <p:sp>
              <p:nvSpPr>
                <p:cNvPr id="25" name="原创设计师QQ598969553             _8">
                  <a:extLst>
                    <a:ext uri="{FF2B5EF4-FFF2-40B4-BE49-F238E27FC236}">
                      <a16:creationId xmlns:a16="http://schemas.microsoft.com/office/drawing/2014/main" id="{75B4EDEA-0EDA-45A3-A6F0-1ABE5E3066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34769" y="2097070"/>
                  <a:ext cx="511651" cy="511654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0" tIns="0" rIns="0" bIns="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原创设计师QQ598969553             _9">
                  <a:extLst>
                    <a:ext uri="{FF2B5EF4-FFF2-40B4-BE49-F238E27FC236}">
                      <a16:creationId xmlns:a16="http://schemas.microsoft.com/office/drawing/2014/main" id="{F06C100E-237B-49C0-B64E-D407694315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31822" y="2966631"/>
                  <a:ext cx="511651" cy="514019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0" tIns="0" rIns="0" bIns="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原创设计师QQ598969553             _10">
                  <a:extLst>
                    <a:ext uri="{FF2B5EF4-FFF2-40B4-BE49-F238E27FC236}">
                      <a16:creationId xmlns:a16="http://schemas.microsoft.com/office/drawing/2014/main" id="{D458D818-98B8-4BAD-9928-E05F7B6C07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6041" y="3854432"/>
                  <a:ext cx="511651" cy="511654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0" tIns="0" rIns="0" bIns="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原创设计师QQ598969553             _11">
                  <a:extLst>
                    <a:ext uri="{FF2B5EF4-FFF2-40B4-BE49-F238E27FC236}">
                      <a16:creationId xmlns:a16="http://schemas.microsoft.com/office/drawing/2014/main" id="{B2F7CEF1-8824-4CC1-8AFA-81ADF4991B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8183" y="2097071"/>
                  <a:ext cx="514019" cy="511651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0" tIns="0" rIns="0" bIns="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原创设计师QQ598969553             _12">
                  <a:extLst>
                    <a:ext uri="{FF2B5EF4-FFF2-40B4-BE49-F238E27FC236}">
                      <a16:creationId xmlns:a16="http://schemas.microsoft.com/office/drawing/2014/main" id="{0CE086A1-02D6-436E-A393-3A60BB3698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46338" y="2966631"/>
                  <a:ext cx="514019" cy="514019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0" tIns="0" rIns="0" bIns="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0" name="原创设计师QQ598969553             _13">
                  <a:extLst>
                    <a:ext uri="{FF2B5EF4-FFF2-40B4-BE49-F238E27FC236}">
                      <a16:creationId xmlns:a16="http://schemas.microsoft.com/office/drawing/2014/main" id="{D9A9C44C-3910-4865-B379-D2AFF90A6E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54891" y="3854433"/>
                  <a:ext cx="511651" cy="511654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0" tIns="0" rIns="0" bIns="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23FE50D-9042-46AA-97AA-F2BB357EAEE0}"/>
                  </a:ext>
                </a:extLst>
              </p:cNvPr>
              <p:cNvGrpSpPr/>
              <p:nvPr/>
            </p:nvGrpSpPr>
            <p:grpSpPr>
              <a:xfrm>
                <a:off x="4686252" y="2761321"/>
                <a:ext cx="2770985" cy="1690661"/>
                <a:chOff x="4686252" y="2761321"/>
                <a:chExt cx="2770985" cy="1690661"/>
              </a:xfrm>
            </p:grpSpPr>
            <p:pic>
              <p:nvPicPr>
                <p:cNvPr id="21" name="图形 20" descr="拼图">
                  <a:extLst>
                    <a:ext uri="{FF2B5EF4-FFF2-40B4-BE49-F238E27FC236}">
                      <a16:creationId xmlns:a16="http://schemas.microsoft.com/office/drawing/2014/main" id="{F0BB8C68-E73F-46A1-921F-A635DAADE1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43711" y="2761321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81A8B06C-6E8F-41BF-8668-CA59D4071845}"/>
                    </a:ext>
                  </a:extLst>
                </p:cNvPr>
                <p:cNvSpPr/>
                <p:nvPr/>
              </p:nvSpPr>
              <p:spPr>
                <a:xfrm>
                  <a:off x="4686252" y="3984843"/>
                  <a:ext cx="2770985" cy="467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Division</a:t>
                  </a:r>
                  <a:r>
                    <a:rPr lang="zh-CN" alt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</a:t>
                  </a:r>
                  <a:r>
                    <a:rPr lang="en-US" altLang="zh-CN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of</a:t>
                  </a:r>
                  <a:r>
                    <a:rPr lang="zh-CN" alt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</a:t>
                  </a:r>
                  <a:r>
                    <a:rPr lang="en-US" altLang="zh-CN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Labor</a:t>
                  </a:r>
                  <a:endPara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EB0445D-64B3-4BA8-BA58-0278840294B8}"/>
                </a:ext>
              </a:extLst>
            </p:cNvPr>
            <p:cNvGrpSpPr/>
            <p:nvPr/>
          </p:nvGrpSpPr>
          <p:grpSpPr>
            <a:xfrm>
              <a:off x="3703754" y="2186079"/>
              <a:ext cx="4783048" cy="3091070"/>
              <a:chOff x="3703754" y="2186079"/>
              <a:chExt cx="4783048" cy="309107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FB93C20-E39A-4F43-B485-3B330834DD8B}"/>
                  </a:ext>
                </a:extLst>
              </p:cNvPr>
              <p:cNvSpPr/>
              <p:nvPr/>
            </p:nvSpPr>
            <p:spPr>
              <a:xfrm>
                <a:off x="4282988" y="2186079"/>
                <a:ext cx="735496" cy="5648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/>
                  <a:t>01</a:t>
                </a:r>
                <a:endParaRPr lang="zh-CN" altLang="en-US" sz="2400" dirty="0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F232660-F595-47E1-B063-0EA44FE57030}"/>
                  </a:ext>
                </a:extLst>
              </p:cNvPr>
              <p:cNvSpPr/>
              <p:nvPr/>
            </p:nvSpPr>
            <p:spPr>
              <a:xfrm>
                <a:off x="3703754" y="3460298"/>
                <a:ext cx="735496" cy="5648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/>
                  <a:t>02</a:t>
                </a:r>
                <a:endParaRPr lang="zh-CN" altLang="en-US" sz="2400" dirty="0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87A41CDA-1DEE-487A-AB05-3DCA2E01E424}"/>
                  </a:ext>
                </a:extLst>
              </p:cNvPr>
              <p:cNvSpPr/>
              <p:nvPr/>
            </p:nvSpPr>
            <p:spPr>
              <a:xfrm>
                <a:off x="4126691" y="4712278"/>
                <a:ext cx="735496" cy="56487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/>
                  <a:t>03</a:t>
                </a:r>
                <a:endParaRPr lang="zh-CN" altLang="en-US" sz="2400" dirty="0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1AC71DC-9919-4F76-A8B4-E729FBB3A8D7}"/>
                  </a:ext>
                </a:extLst>
              </p:cNvPr>
              <p:cNvSpPr/>
              <p:nvPr/>
            </p:nvSpPr>
            <p:spPr>
              <a:xfrm>
                <a:off x="7139397" y="2186079"/>
                <a:ext cx="735496" cy="5648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/>
                  <a:t>04</a:t>
                </a:r>
                <a:endParaRPr lang="zh-CN" altLang="en-US" sz="2400" dirty="0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B257E00-0033-4434-91FA-CEC7A9FE0169}"/>
                  </a:ext>
                </a:extLst>
              </p:cNvPr>
              <p:cNvSpPr/>
              <p:nvPr/>
            </p:nvSpPr>
            <p:spPr>
              <a:xfrm>
                <a:off x="7751306" y="3460298"/>
                <a:ext cx="735496" cy="5648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/>
                  <a:t>05</a:t>
                </a:r>
                <a:endParaRPr lang="zh-CN" altLang="en-US" sz="2400" dirty="0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28EE900-51A2-4B1F-B523-C83A57D3594D}"/>
                  </a:ext>
                </a:extLst>
              </p:cNvPr>
              <p:cNvSpPr/>
              <p:nvPr/>
            </p:nvSpPr>
            <p:spPr>
              <a:xfrm>
                <a:off x="7330651" y="4712278"/>
                <a:ext cx="735496" cy="5648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/>
                  <a:t>06</a:t>
                </a:r>
                <a:endParaRPr lang="zh-CN" altLang="en-US" sz="2400" dirty="0"/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598D9D8-ED5C-4C05-B50D-8FE9E09E91ED}"/>
              </a:ext>
            </a:extLst>
          </p:cNvPr>
          <p:cNvGrpSpPr/>
          <p:nvPr/>
        </p:nvGrpSpPr>
        <p:grpSpPr>
          <a:xfrm>
            <a:off x="-271463" y="2224632"/>
            <a:ext cx="12215813" cy="3926539"/>
            <a:chOff x="-271463" y="2224632"/>
            <a:chExt cx="12215813" cy="3926539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EF9A81E3-E502-436D-A5F1-3B6AC09AF480}"/>
                </a:ext>
              </a:extLst>
            </p:cNvPr>
            <p:cNvGrpSpPr/>
            <p:nvPr/>
          </p:nvGrpSpPr>
          <p:grpSpPr>
            <a:xfrm>
              <a:off x="8170897" y="2224632"/>
              <a:ext cx="3773453" cy="942181"/>
              <a:chOff x="9044828" y="1766142"/>
              <a:chExt cx="3773453" cy="942181"/>
            </a:xfrm>
          </p:grpSpPr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5414B208-64C9-4D2F-8D51-8DEAF43A9AE8}"/>
                  </a:ext>
                </a:extLst>
              </p:cNvPr>
              <p:cNvSpPr txBox="1"/>
              <p:nvPr/>
            </p:nvSpPr>
            <p:spPr>
              <a:xfrm>
                <a:off x="9044829" y="2154325"/>
                <a:ext cx="377345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Xuansu</a:t>
                </a: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ZHANG,</a:t>
                </a: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zh-CN" sz="2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Zhiyi</a:t>
                </a: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ZHANG</a:t>
                </a:r>
                <a:endPara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6AFF4408-A9FD-4AAF-AFD8-774AF593325F}"/>
                  </a:ext>
                </a:extLst>
              </p:cNvPr>
              <p:cNvSpPr/>
              <p:nvPr/>
            </p:nvSpPr>
            <p:spPr>
              <a:xfrm>
                <a:off x="9044828" y="1766142"/>
                <a:ext cx="2852530" cy="467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Network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B1A7993-391F-466D-AC26-B363EEF8A060}"/>
                </a:ext>
              </a:extLst>
            </p:cNvPr>
            <p:cNvGrpSpPr/>
            <p:nvPr/>
          </p:nvGrpSpPr>
          <p:grpSpPr>
            <a:xfrm>
              <a:off x="8418274" y="3518282"/>
              <a:ext cx="3099907" cy="885179"/>
              <a:chOff x="8648393" y="1766142"/>
              <a:chExt cx="3099907" cy="885179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8568F731-0F45-4E5B-B3BE-DC34C0812B8E}"/>
                  </a:ext>
                </a:extLst>
              </p:cNvPr>
              <p:cNvSpPr txBox="1"/>
              <p:nvPr/>
            </p:nvSpPr>
            <p:spPr>
              <a:xfrm>
                <a:off x="8648394" y="2154325"/>
                <a:ext cx="3099906" cy="496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Yang</a:t>
                </a: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LIU,</a:t>
                </a: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zh-CN" sz="2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Jingxuan</a:t>
                </a: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QIU</a:t>
                </a:r>
                <a:endPara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0F1CD635-82B6-413D-8DD1-57254B080B90}"/>
                  </a:ext>
                </a:extLst>
              </p:cNvPr>
              <p:cNvSpPr/>
              <p:nvPr/>
            </p:nvSpPr>
            <p:spPr>
              <a:xfrm>
                <a:off x="8648393" y="1766142"/>
                <a:ext cx="2852530" cy="467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Testing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4DE6FB5A-3645-4505-972F-71E56846D4D4}"/>
                </a:ext>
              </a:extLst>
            </p:cNvPr>
            <p:cNvGrpSpPr/>
            <p:nvPr/>
          </p:nvGrpSpPr>
          <p:grpSpPr>
            <a:xfrm>
              <a:off x="8186358" y="4747325"/>
              <a:ext cx="3757991" cy="1403846"/>
              <a:chOff x="9060289" y="1766142"/>
              <a:chExt cx="3757991" cy="1403846"/>
            </a:xfrm>
          </p:grpSpPr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FB5448AD-F6B3-4B24-A2F3-95E4D9B82278}"/>
                  </a:ext>
                </a:extLst>
              </p:cNvPr>
              <p:cNvSpPr txBox="1"/>
              <p:nvPr/>
            </p:nvSpPr>
            <p:spPr>
              <a:xfrm>
                <a:off x="9060289" y="2154325"/>
                <a:ext cx="375799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Yang</a:t>
                </a: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LIU,</a:t>
                </a: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zh-CN" sz="2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Xuansu</a:t>
                </a: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ZHANG,</a:t>
                </a: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zh-CN" sz="2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Zhiyi</a:t>
                </a: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ZHANG,</a:t>
                </a: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zh-CN" sz="2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Jingxuan</a:t>
                </a: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QIU</a:t>
                </a: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6F89FBFC-3373-4C78-BA45-39EDF9124463}"/>
                  </a:ext>
                </a:extLst>
              </p:cNvPr>
              <p:cNvSpPr/>
              <p:nvPr/>
            </p:nvSpPr>
            <p:spPr>
              <a:xfrm>
                <a:off x="9060289" y="1766142"/>
                <a:ext cx="2852530" cy="467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Writing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Report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540F3748-BB71-482D-96F1-D0DCE41AC0F6}"/>
                </a:ext>
              </a:extLst>
            </p:cNvPr>
            <p:cNvGrpSpPr/>
            <p:nvPr/>
          </p:nvGrpSpPr>
          <p:grpSpPr>
            <a:xfrm>
              <a:off x="0" y="2224632"/>
              <a:ext cx="4035666" cy="3407872"/>
              <a:chOff x="0" y="2224632"/>
              <a:chExt cx="4035666" cy="3407872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71C100F2-73C0-434B-9836-5FB584BDB05E}"/>
                  </a:ext>
                </a:extLst>
              </p:cNvPr>
              <p:cNvGrpSpPr/>
              <p:nvPr/>
            </p:nvGrpSpPr>
            <p:grpSpPr>
              <a:xfrm>
                <a:off x="0" y="2224632"/>
                <a:ext cx="4035666" cy="885179"/>
                <a:chOff x="7399563" y="1766142"/>
                <a:chExt cx="4035666" cy="885179"/>
              </a:xfrm>
            </p:grpSpPr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F795B33D-B4C9-4632-BA9D-35909A1CA38B}"/>
                    </a:ext>
                  </a:extLst>
                </p:cNvPr>
                <p:cNvSpPr txBox="1"/>
                <p:nvPr/>
              </p:nvSpPr>
              <p:spPr>
                <a:xfrm>
                  <a:off x="7585301" y="2154325"/>
                  <a:ext cx="3849928" cy="496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ct val="150000"/>
                    </a:lnSpc>
                  </a:pPr>
                  <a:r>
                    <a:rPr lang="en-US" altLang="zh-CN" sz="20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Jingxuan</a:t>
                  </a:r>
                  <a:r>
                    <a:rPr lang="zh-CN" altLang="en-US" sz="2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</a:t>
                  </a:r>
                  <a:r>
                    <a:rPr lang="en-US" altLang="zh-CN" sz="2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QIU,</a:t>
                  </a:r>
                  <a:r>
                    <a:rPr lang="zh-CN" altLang="en-US" sz="2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</a:t>
                  </a:r>
                  <a:r>
                    <a:rPr lang="en-US" altLang="zh-CN" sz="20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Zhiyi</a:t>
                  </a:r>
                  <a:r>
                    <a:rPr lang="zh-CN" altLang="en-US" sz="2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</a:t>
                  </a:r>
                  <a:r>
                    <a:rPr lang="en-US" altLang="zh-CN" sz="2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ZHANG</a:t>
                  </a:r>
                  <a:endPara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52ECF46D-B542-4B06-A1E4-1D1DAA312CB5}"/>
                    </a:ext>
                  </a:extLst>
                </p:cNvPr>
                <p:cNvSpPr/>
                <p:nvPr/>
              </p:nvSpPr>
              <p:spPr>
                <a:xfrm>
                  <a:off x="7399563" y="1766142"/>
                  <a:ext cx="4035666" cy="467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>
                    <a:lnSpc>
                      <a:spcPct val="15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Logical</a:t>
                  </a:r>
                  <a:r>
                    <a:rPr lang="zh-CN" alt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</a:t>
                  </a:r>
                  <a:r>
                    <a:rPr lang="en-US" altLang="zh-CN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Implementation</a:t>
                  </a:r>
                  <a:endPara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111416C2-8103-402F-BBAA-A940C1E26654}"/>
                  </a:ext>
                </a:extLst>
              </p:cNvPr>
              <p:cNvGrpSpPr/>
              <p:nvPr/>
            </p:nvGrpSpPr>
            <p:grpSpPr>
              <a:xfrm>
                <a:off x="933932" y="4747325"/>
                <a:ext cx="3099906" cy="885179"/>
                <a:chOff x="8333495" y="1766142"/>
                <a:chExt cx="3099906" cy="885179"/>
              </a:xfrm>
            </p:grpSpPr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1D80FC6A-90E0-467F-8596-2CF52349381F}"/>
                    </a:ext>
                  </a:extLst>
                </p:cNvPr>
                <p:cNvSpPr txBox="1"/>
                <p:nvPr/>
              </p:nvSpPr>
              <p:spPr>
                <a:xfrm>
                  <a:off x="8333495" y="2154325"/>
                  <a:ext cx="3099906" cy="496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ct val="150000"/>
                    </a:lnSpc>
                  </a:pPr>
                  <a:r>
                    <a:rPr lang="en-US" altLang="zh-CN" sz="2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Yang</a:t>
                  </a:r>
                  <a:r>
                    <a:rPr lang="zh-CN" altLang="en-US" sz="2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</a:t>
                  </a:r>
                  <a:r>
                    <a:rPr lang="en-US" altLang="zh-CN" sz="2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LIU,</a:t>
                  </a:r>
                  <a:r>
                    <a:rPr lang="zh-CN" altLang="en-US" sz="2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</a:t>
                  </a:r>
                  <a:r>
                    <a:rPr lang="en-US" altLang="zh-CN" sz="20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Jingxuan</a:t>
                  </a:r>
                  <a:r>
                    <a:rPr lang="zh-CN" altLang="en-US" sz="2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</a:t>
                  </a:r>
                  <a:r>
                    <a:rPr lang="en-US" altLang="zh-CN" sz="2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QIU</a:t>
                  </a:r>
                  <a:endPara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5728EA26-7369-4279-9E16-77639843B5AB}"/>
                    </a:ext>
                  </a:extLst>
                </p:cNvPr>
                <p:cNvSpPr/>
                <p:nvPr/>
              </p:nvSpPr>
              <p:spPr>
                <a:xfrm>
                  <a:off x="8580871" y="1766142"/>
                  <a:ext cx="2852530" cy="467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>
                    <a:lnSpc>
                      <a:spcPct val="15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Logical</a:t>
                  </a:r>
                  <a:r>
                    <a:rPr lang="zh-CN" alt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</a:t>
                  </a:r>
                  <a:r>
                    <a:rPr lang="en-US" altLang="zh-CN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Perfection</a:t>
                  </a:r>
                  <a:endPara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9104D7B2-C18C-4A89-BCDC-339BBF713DAA}"/>
                </a:ext>
              </a:extLst>
            </p:cNvPr>
            <p:cNvGrpSpPr/>
            <p:nvPr/>
          </p:nvGrpSpPr>
          <p:grpSpPr>
            <a:xfrm>
              <a:off x="-271463" y="3518282"/>
              <a:ext cx="3970948" cy="942181"/>
              <a:chOff x="7777352" y="1766142"/>
              <a:chExt cx="3970948" cy="942181"/>
            </a:xfrm>
          </p:grpSpPr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8AE681B-8036-4D6A-934F-8744A702A711}"/>
                  </a:ext>
                </a:extLst>
              </p:cNvPr>
              <p:cNvSpPr txBox="1"/>
              <p:nvPr/>
            </p:nvSpPr>
            <p:spPr>
              <a:xfrm>
                <a:off x="7777352" y="2154325"/>
                <a:ext cx="397094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Yang</a:t>
                </a: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LIU,</a:t>
                </a: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zh-CN" sz="2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Xuansu</a:t>
                </a:r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ZHANG</a:t>
                </a:r>
                <a:endPara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D12A0BB-E186-4515-9799-CCADDE81691A}"/>
                  </a:ext>
                </a:extLst>
              </p:cNvPr>
              <p:cNvSpPr/>
              <p:nvPr/>
            </p:nvSpPr>
            <p:spPr>
              <a:xfrm>
                <a:off x="7891652" y="1766142"/>
                <a:ext cx="3856648" cy="467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Video,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Sound,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Pictures</a:t>
                </a:r>
                <a:r>
                  <a:rPr lang="mr-IN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…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48619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86E7686E-66A1-45C3-A6D5-589353A2E1E9}"/>
              </a:ext>
            </a:extLst>
          </p:cNvPr>
          <p:cNvGrpSpPr/>
          <p:nvPr/>
        </p:nvGrpSpPr>
        <p:grpSpPr>
          <a:xfrm>
            <a:off x="-1373255" y="-1275082"/>
            <a:ext cx="4424568" cy="4009574"/>
            <a:chOff x="-1373255" y="-1275082"/>
            <a:chExt cx="4424568" cy="400957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84DAB7A-A790-4B57-A537-D6E57255795D}"/>
                </a:ext>
              </a:extLst>
            </p:cNvPr>
            <p:cNvGrpSpPr/>
            <p:nvPr/>
          </p:nvGrpSpPr>
          <p:grpSpPr>
            <a:xfrm rot="1582098">
              <a:off x="-1373255" y="-1275082"/>
              <a:ext cx="2746510" cy="4009574"/>
              <a:chOff x="-3138530" y="-2579087"/>
              <a:chExt cx="9203382" cy="13435834"/>
            </a:xfrm>
          </p:grpSpPr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95B9BB3E-6CDA-4B1E-8F91-9E36A612F4D6}"/>
                  </a:ext>
                </a:extLst>
              </p:cNvPr>
              <p:cNvSpPr/>
              <p:nvPr/>
            </p:nvSpPr>
            <p:spPr>
              <a:xfrm rot="19103247">
                <a:off x="-3138530" y="1003257"/>
                <a:ext cx="5571382" cy="4799784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72C37C42-4548-4147-BDC3-840EDC76F808}"/>
                  </a:ext>
                </a:extLst>
              </p:cNvPr>
              <p:cNvSpPr/>
              <p:nvPr/>
            </p:nvSpPr>
            <p:spPr>
              <a:xfrm rot="19103247">
                <a:off x="-472510" y="5224765"/>
                <a:ext cx="6537362" cy="5631982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592FF9DD-0834-4605-AE6A-5C63FD8AADD6}"/>
                  </a:ext>
                </a:extLst>
              </p:cNvPr>
              <p:cNvSpPr/>
              <p:nvPr/>
            </p:nvSpPr>
            <p:spPr>
              <a:xfrm rot="19103247">
                <a:off x="1632634" y="-2579087"/>
                <a:ext cx="2726632" cy="4799784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A2F0C2A-DE9F-4879-AA2F-28DDEE488561}"/>
                </a:ext>
              </a:extLst>
            </p:cNvPr>
            <p:cNvSpPr/>
            <p:nvPr/>
          </p:nvSpPr>
          <p:spPr>
            <a:xfrm>
              <a:off x="576471" y="631313"/>
              <a:ext cx="2474842" cy="6570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Milestones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576471" y="1343415"/>
            <a:ext cx="10604428" cy="5294307"/>
            <a:chOff x="-56575" y="1343415"/>
            <a:chExt cx="10604428" cy="529430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990" y="1343415"/>
              <a:ext cx="8984863" cy="5294307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-30715" y="2729949"/>
              <a:ext cx="1310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/>
                <a:t>Stage</a:t>
              </a:r>
              <a:r>
                <a:rPr kumimoji="1" lang="zh-CN" altLang="en-US" sz="2400" dirty="0"/>
                <a:t> </a:t>
              </a:r>
              <a:r>
                <a:rPr kumimoji="1" lang="en-US" altLang="zh-CN" sz="2400" dirty="0"/>
                <a:t>1</a:t>
              </a:r>
              <a:endParaRPr kumimoji="1" lang="zh-CN" altLang="en-US" sz="2400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-56575" y="4374217"/>
              <a:ext cx="13111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/>
                <a:t>Stage</a:t>
              </a:r>
              <a:r>
                <a:rPr kumimoji="1" lang="zh-CN" altLang="en-US" sz="2400" dirty="0"/>
                <a:t> </a:t>
              </a:r>
              <a:r>
                <a:rPr kumimoji="1" lang="en-US" altLang="zh-CN" sz="2400" dirty="0"/>
                <a:t>2</a:t>
              </a:r>
              <a:endParaRPr kumimoji="1" lang="zh-CN" altLang="en-US" sz="2400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-56575" y="5556820"/>
              <a:ext cx="1310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/>
                <a:t>Stage</a:t>
              </a:r>
              <a:r>
                <a:rPr kumimoji="1" lang="zh-CN" altLang="en-US" sz="2400" dirty="0"/>
                <a:t> </a:t>
              </a:r>
              <a:r>
                <a:rPr kumimoji="1" lang="en-US" altLang="zh-CN" sz="2400" dirty="0"/>
                <a:t>3</a:t>
              </a:r>
              <a:endParaRPr kumimoji="1"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45769078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A0C680B-A605-4CEE-86F8-B84ADFCF252A}"/>
              </a:ext>
            </a:extLst>
          </p:cNvPr>
          <p:cNvSpPr/>
          <p:nvPr/>
        </p:nvSpPr>
        <p:spPr>
          <a:xfrm>
            <a:off x="4223913" y="2439050"/>
            <a:ext cx="7474442" cy="1086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  <a:endParaRPr lang="zh-CN" altLang="en-US" sz="7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58780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1AAB82BB-6609-4334-BCDF-B233AB8091B5}"/>
              </a:ext>
            </a:extLst>
          </p:cNvPr>
          <p:cNvGrpSpPr/>
          <p:nvPr/>
        </p:nvGrpSpPr>
        <p:grpSpPr>
          <a:xfrm rot="1582098">
            <a:off x="-1373255" y="-1275082"/>
            <a:ext cx="2746510" cy="4009574"/>
            <a:chOff x="-3138530" y="-2579087"/>
            <a:chExt cx="9203382" cy="13435834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58641B34-1A9B-4C43-8CF9-DFA85450AC13}"/>
                </a:ext>
              </a:extLst>
            </p:cNvPr>
            <p:cNvSpPr/>
            <p:nvPr/>
          </p:nvSpPr>
          <p:spPr>
            <a:xfrm rot="19103247">
              <a:off x="-3138530" y="1003257"/>
              <a:ext cx="5571382" cy="4799784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6B62E89F-CB13-4D1C-8FB7-57CE5ED47F3A}"/>
                </a:ext>
              </a:extLst>
            </p:cNvPr>
            <p:cNvSpPr/>
            <p:nvPr/>
          </p:nvSpPr>
          <p:spPr>
            <a:xfrm rot="19103247">
              <a:off x="-472510" y="5224765"/>
              <a:ext cx="6537362" cy="5631982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AE32F98-1858-4267-BB5A-58F711374D89}"/>
                </a:ext>
              </a:extLst>
            </p:cNvPr>
            <p:cNvSpPr/>
            <p:nvPr/>
          </p:nvSpPr>
          <p:spPr>
            <a:xfrm rot="19103247">
              <a:off x="1632634" y="-2579087"/>
              <a:ext cx="2726632" cy="4799784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9C8C626-712F-4AFA-B818-86A97855E987}"/>
              </a:ext>
            </a:extLst>
          </p:cNvPr>
          <p:cNvGrpSpPr/>
          <p:nvPr/>
        </p:nvGrpSpPr>
        <p:grpSpPr>
          <a:xfrm>
            <a:off x="4235887" y="185530"/>
            <a:ext cx="3720226" cy="1669352"/>
            <a:chOff x="4235887" y="783713"/>
            <a:chExt cx="3720226" cy="1239578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EBE8FEE-08D5-41D8-BE0E-0C35DEE60E40}"/>
                </a:ext>
              </a:extLst>
            </p:cNvPr>
            <p:cNvSpPr/>
            <p:nvPr/>
          </p:nvSpPr>
          <p:spPr>
            <a:xfrm>
              <a:off x="4858579" y="783713"/>
              <a:ext cx="2474842" cy="6570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E05BA42-6CF2-4FA2-9957-2EE47705F932}"/>
                </a:ext>
              </a:extLst>
            </p:cNvPr>
            <p:cNvSpPr txBox="1"/>
            <p:nvPr/>
          </p:nvSpPr>
          <p:spPr>
            <a:xfrm>
              <a:off x="4235887" y="1192294"/>
              <a:ext cx="37202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contents</a:t>
              </a:r>
              <a:endPara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F2F8709-7ADA-4605-B437-C75A304E8074}"/>
              </a:ext>
            </a:extLst>
          </p:cNvPr>
          <p:cNvGrpSpPr/>
          <p:nvPr/>
        </p:nvGrpSpPr>
        <p:grpSpPr>
          <a:xfrm>
            <a:off x="5683045" y="2065269"/>
            <a:ext cx="825910" cy="3856705"/>
            <a:chOff x="5683045" y="2065269"/>
            <a:chExt cx="825910" cy="3856705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620324B8-6BB9-4ADB-8F97-301B2336BA99}"/>
                </a:ext>
              </a:extLst>
            </p:cNvPr>
            <p:cNvSpPr/>
            <p:nvPr/>
          </p:nvSpPr>
          <p:spPr>
            <a:xfrm>
              <a:off x="5683045" y="2065269"/>
              <a:ext cx="825910" cy="825910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ADC18029-2579-4D61-BBFE-9A4D23E99E45}"/>
                </a:ext>
              </a:extLst>
            </p:cNvPr>
            <p:cNvSpPr/>
            <p:nvPr/>
          </p:nvSpPr>
          <p:spPr>
            <a:xfrm>
              <a:off x="5683045" y="3075534"/>
              <a:ext cx="825910" cy="825910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506EC3B1-F8A3-4410-9280-90D97BCD8A20}"/>
                </a:ext>
              </a:extLst>
            </p:cNvPr>
            <p:cNvSpPr/>
            <p:nvPr/>
          </p:nvSpPr>
          <p:spPr>
            <a:xfrm>
              <a:off x="5683045" y="4085799"/>
              <a:ext cx="825910" cy="825910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B5DB7973-3336-47FA-855A-AFFBD1F20BCB}"/>
                </a:ext>
              </a:extLst>
            </p:cNvPr>
            <p:cNvSpPr/>
            <p:nvPr/>
          </p:nvSpPr>
          <p:spPr>
            <a:xfrm>
              <a:off x="5683045" y="5096064"/>
              <a:ext cx="825910" cy="825910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955E858-9377-4E1A-A273-0A514E483E74}"/>
              </a:ext>
            </a:extLst>
          </p:cNvPr>
          <p:cNvGrpSpPr/>
          <p:nvPr/>
        </p:nvGrpSpPr>
        <p:grpSpPr>
          <a:xfrm>
            <a:off x="6711854" y="2065269"/>
            <a:ext cx="3887320" cy="1026771"/>
            <a:chOff x="6692189" y="2025991"/>
            <a:chExt cx="3887320" cy="102677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2C8AF44-EA1C-42D5-A97D-CBB2EA2E4804}"/>
                </a:ext>
              </a:extLst>
            </p:cNvPr>
            <p:cNvSpPr/>
            <p:nvPr/>
          </p:nvSpPr>
          <p:spPr>
            <a:xfrm>
              <a:off x="6692189" y="2025991"/>
              <a:ext cx="2357926" cy="5285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Background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662F8F7-F0AB-4C26-9263-70F20121962B}"/>
                </a:ext>
              </a:extLst>
            </p:cNvPr>
            <p:cNvSpPr txBox="1"/>
            <p:nvPr/>
          </p:nvSpPr>
          <p:spPr>
            <a:xfrm>
              <a:off x="6692189" y="2498764"/>
              <a:ext cx="38873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Yang LIU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What shall we do?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D3C8C71-0775-4EA7-9E60-ED717C405A74}"/>
              </a:ext>
            </a:extLst>
          </p:cNvPr>
          <p:cNvGrpSpPr/>
          <p:nvPr/>
        </p:nvGrpSpPr>
        <p:grpSpPr>
          <a:xfrm>
            <a:off x="6711854" y="4013965"/>
            <a:ext cx="4192120" cy="999458"/>
            <a:chOff x="6711854" y="3869952"/>
            <a:chExt cx="4192120" cy="999458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3D7C559-7B2F-4EB8-93BD-094821013F80}"/>
                </a:ext>
              </a:extLst>
            </p:cNvPr>
            <p:cNvSpPr/>
            <p:nvPr/>
          </p:nvSpPr>
          <p:spPr>
            <a:xfrm>
              <a:off x="6711854" y="3869952"/>
              <a:ext cx="2357926" cy="5285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Solution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4B4C589-C0C5-4D67-B9CE-94B9652083CF}"/>
                </a:ext>
              </a:extLst>
            </p:cNvPr>
            <p:cNvSpPr txBox="1"/>
            <p:nvPr/>
          </p:nvSpPr>
          <p:spPr>
            <a:xfrm>
              <a:off x="6711854" y="4315412"/>
              <a:ext cx="41921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Zhiyi ZHANG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Modern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Interface,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Level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Design,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and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Network-based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Multiplayer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BAFDAA48-83E8-4D69-8730-0153479B0222}"/>
              </a:ext>
            </a:extLst>
          </p:cNvPr>
          <p:cNvGrpSpPr/>
          <p:nvPr/>
        </p:nvGrpSpPr>
        <p:grpSpPr>
          <a:xfrm>
            <a:off x="1376516" y="2962149"/>
            <a:ext cx="4103630" cy="1082559"/>
            <a:chOff x="1376516" y="2876629"/>
            <a:chExt cx="4103630" cy="1082559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6FBC9BA-FA3E-4DD9-B127-05561DEA6351}"/>
                </a:ext>
              </a:extLst>
            </p:cNvPr>
            <p:cNvSpPr/>
            <p:nvPr/>
          </p:nvSpPr>
          <p:spPr>
            <a:xfrm>
              <a:off x="3122220" y="2876629"/>
              <a:ext cx="2357926" cy="5285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Problem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05530B3-FD76-4ECF-AE2A-8594D9F61B1F}"/>
                </a:ext>
              </a:extLst>
            </p:cNvPr>
            <p:cNvSpPr txBox="1"/>
            <p:nvPr/>
          </p:nvSpPr>
          <p:spPr>
            <a:xfrm>
              <a:off x="1376516" y="3405190"/>
              <a:ext cx="410363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r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Xuansu ZHANG</a:t>
              </a:r>
            </a:p>
            <a:p>
              <a:pPr marL="171450" indent="-171450" algn="r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What are the problems to solve?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F345CC3-A628-45F9-89CB-F2603A04A3F1}"/>
              </a:ext>
            </a:extLst>
          </p:cNvPr>
          <p:cNvGrpSpPr/>
          <p:nvPr/>
        </p:nvGrpSpPr>
        <p:grpSpPr>
          <a:xfrm>
            <a:off x="1562990" y="5038119"/>
            <a:ext cx="3917156" cy="1223662"/>
            <a:chOff x="1562990" y="4956450"/>
            <a:chExt cx="3917156" cy="848404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A905419-5F0C-4C51-AC7F-32B10527D1B2}"/>
                </a:ext>
              </a:extLst>
            </p:cNvPr>
            <p:cNvSpPr/>
            <p:nvPr/>
          </p:nvSpPr>
          <p:spPr>
            <a:xfrm>
              <a:off x="3122220" y="4956450"/>
              <a:ext cx="2357926" cy="5285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Implementation and Planning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7ECC16FA-75DF-4763-8533-093CB417AD64}"/>
                </a:ext>
              </a:extLst>
            </p:cNvPr>
            <p:cNvSpPr txBox="1"/>
            <p:nvPr/>
          </p:nvSpPr>
          <p:spPr>
            <a:xfrm>
              <a:off x="1562990" y="5420749"/>
              <a:ext cx="3917156" cy="384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r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Jingxuan QIU</a:t>
              </a:r>
            </a:p>
            <a:p>
              <a:pPr marL="171450" indent="-171450" algn="r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Implementation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method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and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Milestone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09B6B2C-9933-4405-8CD7-9D03C661F8BB}"/>
              </a:ext>
            </a:extLst>
          </p:cNvPr>
          <p:cNvGrpSpPr/>
          <p:nvPr/>
        </p:nvGrpSpPr>
        <p:grpSpPr>
          <a:xfrm rot="1582098">
            <a:off x="10952815" y="3504232"/>
            <a:ext cx="2746510" cy="4009574"/>
            <a:chOff x="-3138530" y="-2579087"/>
            <a:chExt cx="9203382" cy="13435834"/>
          </a:xfrm>
        </p:grpSpPr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B980C8C1-1E63-4E00-B5B3-D885F6C0BF6E}"/>
                </a:ext>
              </a:extLst>
            </p:cNvPr>
            <p:cNvSpPr/>
            <p:nvPr/>
          </p:nvSpPr>
          <p:spPr>
            <a:xfrm rot="19103247">
              <a:off x="-3138530" y="1003257"/>
              <a:ext cx="5571382" cy="4799784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239A99C5-905F-4DFE-A42C-57D52E087EE3}"/>
                </a:ext>
              </a:extLst>
            </p:cNvPr>
            <p:cNvSpPr/>
            <p:nvPr/>
          </p:nvSpPr>
          <p:spPr>
            <a:xfrm rot="19103247">
              <a:off x="-472510" y="5224765"/>
              <a:ext cx="6537362" cy="5631982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71421CAE-BDB9-42E2-BCBF-5821FBBBFC4F}"/>
                </a:ext>
              </a:extLst>
            </p:cNvPr>
            <p:cNvSpPr/>
            <p:nvPr/>
          </p:nvSpPr>
          <p:spPr>
            <a:xfrm rot="19103247">
              <a:off x="1632634" y="-2579087"/>
              <a:ext cx="2726632" cy="4799784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03863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06908A4-9930-4B50-9BE9-517ABEA55677}"/>
              </a:ext>
            </a:extLst>
          </p:cNvPr>
          <p:cNvGrpSpPr>
            <a:grpSpLocks/>
          </p:cNvGrpSpPr>
          <p:nvPr/>
        </p:nvGrpSpPr>
        <p:grpSpPr>
          <a:xfrm>
            <a:off x="-3138530" y="-2579087"/>
            <a:ext cx="9203382" cy="13435834"/>
            <a:chOff x="-3138530" y="-2579087"/>
            <a:chExt cx="9203382" cy="13435834"/>
          </a:xfrm>
          <a:blipFill dpi="0" rotWithShape="1">
            <a:blip r:embed="rId3"/>
            <a:srcRect/>
            <a:tile tx="0" ty="0" sx="100000" sy="100000" flip="none" algn="r"/>
          </a:blipFill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95B9BB3E-6CDA-4B1E-8F91-9E36A612F4D6}"/>
                </a:ext>
              </a:extLst>
            </p:cNvPr>
            <p:cNvSpPr/>
            <p:nvPr/>
          </p:nvSpPr>
          <p:spPr>
            <a:xfrm rot="19103247">
              <a:off x="-3138530" y="1003257"/>
              <a:ext cx="5571382" cy="4799784"/>
            </a:xfrm>
            <a:prstGeom prst="roundRect">
              <a:avLst>
                <a:gd name="adj" fmla="val 54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72C37C42-4548-4147-BDC3-840EDC76F808}"/>
                </a:ext>
              </a:extLst>
            </p:cNvPr>
            <p:cNvSpPr/>
            <p:nvPr/>
          </p:nvSpPr>
          <p:spPr>
            <a:xfrm rot="19103247">
              <a:off x="-472510" y="5224765"/>
              <a:ext cx="6537362" cy="5631982"/>
            </a:xfrm>
            <a:prstGeom prst="roundRect">
              <a:avLst>
                <a:gd name="adj" fmla="val 54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592FF9DD-0834-4605-AE6A-5C63FD8AADD6}"/>
                </a:ext>
              </a:extLst>
            </p:cNvPr>
            <p:cNvSpPr/>
            <p:nvPr/>
          </p:nvSpPr>
          <p:spPr>
            <a:xfrm rot="19103247">
              <a:off x="1632634" y="-2579087"/>
              <a:ext cx="2726632" cy="4799784"/>
            </a:xfrm>
            <a:prstGeom prst="roundRect">
              <a:avLst>
                <a:gd name="adj" fmla="val 54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0D9BD0B-2EE0-47D6-87D6-1CCA3D34F771}"/>
              </a:ext>
            </a:extLst>
          </p:cNvPr>
          <p:cNvGrpSpPr/>
          <p:nvPr/>
        </p:nvGrpSpPr>
        <p:grpSpPr>
          <a:xfrm>
            <a:off x="3775033" y="1467013"/>
            <a:ext cx="7474442" cy="3899377"/>
            <a:chOff x="4223913" y="1283393"/>
            <a:chExt cx="7474442" cy="389937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C174801-E5A8-48C9-8228-9C43367059D7}"/>
                </a:ext>
              </a:extLst>
            </p:cNvPr>
            <p:cNvGrpSpPr/>
            <p:nvPr/>
          </p:nvGrpSpPr>
          <p:grpSpPr>
            <a:xfrm>
              <a:off x="4223913" y="2711614"/>
              <a:ext cx="7474442" cy="2471156"/>
              <a:chOff x="4223913" y="2678513"/>
              <a:chExt cx="7474442" cy="2471156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3DAE55D-F3B6-49F5-B72D-3850B4F596F6}"/>
                  </a:ext>
                </a:extLst>
              </p:cNvPr>
              <p:cNvSpPr/>
              <p:nvPr/>
            </p:nvSpPr>
            <p:spPr>
              <a:xfrm>
                <a:off x="4223913" y="2678513"/>
                <a:ext cx="7474442" cy="10861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Background</a:t>
                </a:r>
                <a:endPara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92D2260-0C06-45B3-AF51-FBEEAD95249E}"/>
                  </a:ext>
                </a:extLst>
              </p:cNvPr>
              <p:cNvSpPr txBox="1"/>
              <p:nvPr/>
            </p:nvSpPr>
            <p:spPr>
              <a:xfrm>
                <a:off x="5494573" y="3764674"/>
                <a:ext cx="493312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What is Bomberman?</a:t>
                </a:r>
              </a:p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What are we going to do?</a:t>
                </a:r>
              </a:p>
            </p:txBody>
          </p: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3042951-1EA1-47C9-BE53-34AE0CE08EA7}"/>
                </a:ext>
              </a:extLst>
            </p:cNvPr>
            <p:cNvSpPr/>
            <p:nvPr/>
          </p:nvSpPr>
          <p:spPr>
            <a:xfrm>
              <a:off x="6261542" y="1283393"/>
              <a:ext cx="3399181" cy="1237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zh-CN" altLang="en-US" sz="9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05B2A8B-8180-492A-8A8B-82FC4C2F1B5E}"/>
              </a:ext>
            </a:extLst>
          </p:cNvPr>
          <p:cNvGrpSpPr/>
          <p:nvPr/>
        </p:nvGrpSpPr>
        <p:grpSpPr>
          <a:xfrm rot="18115931" flipH="1">
            <a:off x="9605273" y="-1530048"/>
            <a:ext cx="3185430" cy="4650344"/>
            <a:chOff x="-3138530" y="-2579087"/>
            <a:chExt cx="9203382" cy="13435834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A629125F-772A-4759-8294-35744700F41A}"/>
                </a:ext>
              </a:extLst>
            </p:cNvPr>
            <p:cNvSpPr/>
            <p:nvPr/>
          </p:nvSpPr>
          <p:spPr>
            <a:xfrm rot="19103247">
              <a:off x="-3138530" y="1003257"/>
              <a:ext cx="5571382" cy="4799784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20A2EC8-E0B3-4B76-A91D-B890EC73EFC5}"/>
                </a:ext>
              </a:extLst>
            </p:cNvPr>
            <p:cNvSpPr/>
            <p:nvPr/>
          </p:nvSpPr>
          <p:spPr>
            <a:xfrm rot="19103247">
              <a:off x="-472510" y="5224765"/>
              <a:ext cx="6537362" cy="5631982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A37BCF63-9E3D-4B25-93EA-1358E056750E}"/>
                </a:ext>
              </a:extLst>
            </p:cNvPr>
            <p:cNvSpPr/>
            <p:nvPr/>
          </p:nvSpPr>
          <p:spPr>
            <a:xfrm rot="19103247">
              <a:off x="1632634" y="-2579087"/>
              <a:ext cx="2726632" cy="4799784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6058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86E7686E-66A1-45C3-A6D5-589353A2E1E9}"/>
              </a:ext>
            </a:extLst>
          </p:cNvPr>
          <p:cNvGrpSpPr/>
          <p:nvPr/>
        </p:nvGrpSpPr>
        <p:grpSpPr>
          <a:xfrm>
            <a:off x="-1428466" y="-1554737"/>
            <a:ext cx="7477841" cy="4009574"/>
            <a:chOff x="-1373255" y="-1275082"/>
            <a:chExt cx="7477841" cy="400957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84DAB7A-A790-4B57-A537-D6E57255795D}"/>
                </a:ext>
              </a:extLst>
            </p:cNvPr>
            <p:cNvGrpSpPr/>
            <p:nvPr/>
          </p:nvGrpSpPr>
          <p:grpSpPr>
            <a:xfrm rot="1582098">
              <a:off x="-1373255" y="-1275082"/>
              <a:ext cx="2746510" cy="4009574"/>
              <a:chOff x="-3138530" y="-2579087"/>
              <a:chExt cx="9203382" cy="13435834"/>
            </a:xfrm>
          </p:grpSpPr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95B9BB3E-6CDA-4B1E-8F91-9E36A612F4D6}"/>
                  </a:ext>
                </a:extLst>
              </p:cNvPr>
              <p:cNvSpPr/>
              <p:nvPr/>
            </p:nvSpPr>
            <p:spPr>
              <a:xfrm rot="19103247">
                <a:off x="-3138530" y="1003257"/>
                <a:ext cx="5571382" cy="4799784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72C37C42-4548-4147-BDC3-840EDC76F808}"/>
                  </a:ext>
                </a:extLst>
              </p:cNvPr>
              <p:cNvSpPr/>
              <p:nvPr/>
            </p:nvSpPr>
            <p:spPr>
              <a:xfrm rot="19103247">
                <a:off x="-472510" y="5224765"/>
                <a:ext cx="6537362" cy="5631982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592FF9DD-0834-4605-AE6A-5C63FD8AADD6}"/>
                  </a:ext>
                </a:extLst>
              </p:cNvPr>
              <p:cNvSpPr/>
              <p:nvPr/>
            </p:nvSpPr>
            <p:spPr>
              <a:xfrm rot="19103247">
                <a:off x="1632634" y="-2579087"/>
                <a:ext cx="2726632" cy="4799784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A2F0C2A-DE9F-4879-AA2F-28DDEE488561}"/>
                </a:ext>
              </a:extLst>
            </p:cNvPr>
            <p:cNvSpPr/>
            <p:nvPr/>
          </p:nvSpPr>
          <p:spPr>
            <a:xfrm>
              <a:off x="1030238" y="583296"/>
              <a:ext cx="5074348" cy="12590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What is Bomberman?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366A8F6-DC4D-4B6F-8CB0-78264DB4C575}"/>
                </a:ext>
              </a:extLst>
            </p:cNvPr>
            <p:cNvSpPr txBox="1"/>
            <p:nvPr/>
          </p:nvSpPr>
          <p:spPr>
            <a:xfrm>
              <a:off x="576471" y="1208879"/>
              <a:ext cx="4877904" cy="294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70FE0A1-B4B5-499E-AEDE-7AC56B001897}"/>
              </a:ext>
            </a:extLst>
          </p:cNvPr>
          <p:cNvGrpSpPr/>
          <p:nvPr/>
        </p:nvGrpSpPr>
        <p:grpSpPr>
          <a:xfrm>
            <a:off x="3705914" y="1838022"/>
            <a:ext cx="4159179" cy="4148661"/>
            <a:chOff x="3898855" y="2250929"/>
            <a:chExt cx="3514080" cy="3747053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FB4DB3EE-F1F1-44D3-B82B-DF2C0349C467}"/>
                </a:ext>
              </a:extLst>
            </p:cNvPr>
            <p:cNvSpPr/>
            <p:nvPr/>
          </p:nvSpPr>
          <p:spPr>
            <a:xfrm>
              <a:off x="4779065" y="2250929"/>
              <a:ext cx="2633870" cy="3747053"/>
            </a:xfrm>
            <a:prstGeom prst="round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7192AAB-5DA7-47D0-8C26-765C8BD8DB36}"/>
                </a:ext>
              </a:extLst>
            </p:cNvPr>
            <p:cNvGrpSpPr/>
            <p:nvPr/>
          </p:nvGrpSpPr>
          <p:grpSpPr>
            <a:xfrm>
              <a:off x="3898855" y="3573289"/>
              <a:ext cx="3242219" cy="580429"/>
              <a:chOff x="3865798" y="3563350"/>
              <a:chExt cx="3242219" cy="580429"/>
            </a:xfrm>
          </p:grpSpPr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7D4FDDE-7A0E-44BB-961B-636AF24AE100}"/>
                  </a:ext>
                </a:extLst>
              </p:cNvPr>
              <p:cNvSpPr txBox="1"/>
              <p:nvPr/>
            </p:nvSpPr>
            <p:spPr>
              <a:xfrm>
                <a:off x="3865798" y="3563350"/>
                <a:ext cx="1877828" cy="302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780DA3C-F1E5-4B58-BA57-1208511D3988}"/>
                  </a:ext>
                </a:extLst>
              </p:cNvPr>
              <p:cNvSpPr/>
              <p:nvPr/>
            </p:nvSpPr>
            <p:spPr>
              <a:xfrm>
                <a:off x="5017867" y="3676640"/>
                <a:ext cx="2090150" cy="467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2F02561-FAA2-4FD4-983E-3276DF2E9205}"/>
              </a:ext>
            </a:extLst>
          </p:cNvPr>
          <p:cNvGrpSpPr/>
          <p:nvPr/>
        </p:nvGrpSpPr>
        <p:grpSpPr>
          <a:xfrm>
            <a:off x="8153656" y="1870420"/>
            <a:ext cx="3117384" cy="4148661"/>
            <a:chOff x="1389822" y="2250929"/>
            <a:chExt cx="2633870" cy="3747053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A5DEE9DC-98D1-48E3-BE55-ABD7FB13A074}"/>
                </a:ext>
              </a:extLst>
            </p:cNvPr>
            <p:cNvSpPr/>
            <p:nvPr/>
          </p:nvSpPr>
          <p:spPr>
            <a:xfrm>
              <a:off x="1389822" y="2250929"/>
              <a:ext cx="2633870" cy="3747053"/>
            </a:xfrm>
            <a:prstGeom prst="round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0F0A20D-7E3F-4D83-A1AC-043F812BF96A}"/>
                </a:ext>
              </a:extLst>
            </p:cNvPr>
            <p:cNvGrpSpPr/>
            <p:nvPr/>
          </p:nvGrpSpPr>
          <p:grpSpPr>
            <a:xfrm>
              <a:off x="1661681" y="3686579"/>
              <a:ext cx="2090150" cy="698004"/>
              <a:chOff x="5017867" y="3676640"/>
              <a:chExt cx="2090150" cy="698004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2A4A0DA-BB75-4464-A901-2EBAB7C207EA}"/>
                  </a:ext>
                </a:extLst>
              </p:cNvPr>
              <p:cNvSpPr txBox="1"/>
              <p:nvPr/>
            </p:nvSpPr>
            <p:spPr>
              <a:xfrm>
                <a:off x="5093918" y="4039488"/>
                <a:ext cx="1877828" cy="335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2880E63-E83B-4508-B065-A5D605332589}"/>
                  </a:ext>
                </a:extLst>
              </p:cNvPr>
              <p:cNvSpPr/>
              <p:nvPr/>
            </p:nvSpPr>
            <p:spPr>
              <a:xfrm>
                <a:off x="5017867" y="3676640"/>
                <a:ext cx="2090150" cy="467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F78DF77-30BE-4029-8E58-90EF70B5D33B}"/>
              </a:ext>
            </a:extLst>
          </p:cNvPr>
          <p:cNvGrpSpPr/>
          <p:nvPr/>
        </p:nvGrpSpPr>
        <p:grpSpPr>
          <a:xfrm>
            <a:off x="1357903" y="1838023"/>
            <a:ext cx="3101243" cy="4148661"/>
            <a:chOff x="8168308" y="2250929"/>
            <a:chExt cx="2633870" cy="3747053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242D79F8-BEF6-4362-BA09-358046A95146}"/>
                </a:ext>
              </a:extLst>
            </p:cNvPr>
            <p:cNvSpPr/>
            <p:nvPr/>
          </p:nvSpPr>
          <p:spPr>
            <a:xfrm>
              <a:off x="8168308" y="2250929"/>
              <a:ext cx="2633870" cy="3747053"/>
            </a:xfrm>
            <a:prstGeom prst="round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CC5477E-B79F-4B81-8EE9-CFB8E7DF2AD7}"/>
                </a:ext>
              </a:extLst>
            </p:cNvPr>
            <p:cNvSpPr/>
            <p:nvPr/>
          </p:nvSpPr>
          <p:spPr>
            <a:xfrm>
              <a:off x="8440167" y="3686579"/>
              <a:ext cx="2090150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2" y="2188243"/>
            <a:ext cx="2934702" cy="2606191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507779" y="4971245"/>
            <a:ext cx="2631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First developed in 1983,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by Hudson Soft.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7" t="860" r="6684" b="2001"/>
          <a:stretch/>
        </p:blipFill>
        <p:spPr>
          <a:xfrm>
            <a:off x="4805353" y="2263772"/>
            <a:ext cx="3026535" cy="2909548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923361" y="4940850"/>
            <a:ext cx="2790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Crazy Arcade</a:t>
            </a:r>
          </a:p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Enter the China market in 2003.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617424" y="2790588"/>
            <a:ext cx="21248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Our</a:t>
            </a:r>
          </a:p>
          <a:p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CSC3002</a:t>
            </a:r>
          </a:p>
          <a:p>
            <a:r>
              <a:rPr lang="en-US" altLang="zh-CN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</a:p>
          <a:p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in 2018</a:t>
            </a:r>
            <a:endParaRPr lang="zh-CN" alt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右箭头 32"/>
          <p:cNvSpPr/>
          <p:nvPr/>
        </p:nvSpPr>
        <p:spPr>
          <a:xfrm>
            <a:off x="1357902" y="6195891"/>
            <a:ext cx="10117173" cy="449607"/>
          </a:xfrm>
          <a:prstGeom prst="rightArrow">
            <a:avLst/>
          </a:prstGeom>
          <a:solidFill>
            <a:srgbClr val="4BD5A7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0131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06908A4-9930-4B50-9BE9-517ABEA55677}"/>
              </a:ext>
            </a:extLst>
          </p:cNvPr>
          <p:cNvGrpSpPr/>
          <p:nvPr/>
        </p:nvGrpSpPr>
        <p:grpSpPr>
          <a:xfrm>
            <a:off x="-3138530" y="-2579087"/>
            <a:ext cx="9203382" cy="13435834"/>
            <a:chOff x="-3138530" y="-2579087"/>
            <a:chExt cx="9203382" cy="13435834"/>
          </a:xfrm>
          <a:blipFill dpi="0" rotWithShape="1">
            <a:blip r:embed="rId3"/>
            <a:srcRect/>
            <a:tile tx="0" ty="0" sx="100000" sy="100000" flip="none" algn="l"/>
          </a:blipFill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95B9BB3E-6CDA-4B1E-8F91-9E36A612F4D6}"/>
                </a:ext>
              </a:extLst>
            </p:cNvPr>
            <p:cNvSpPr/>
            <p:nvPr/>
          </p:nvSpPr>
          <p:spPr>
            <a:xfrm rot="19103247">
              <a:off x="-3138530" y="1003257"/>
              <a:ext cx="5571382" cy="4799784"/>
            </a:xfrm>
            <a:prstGeom prst="roundRect">
              <a:avLst>
                <a:gd name="adj" fmla="val 54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72C37C42-4548-4147-BDC3-840EDC76F808}"/>
                </a:ext>
              </a:extLst>
            </p:cNvPr>
            <p:cNvSpPr/>
            <p:nvPr/>
          </p:nvSpPr>
          <p:spPr>
            <a:xfrm rot="19103247">
              <a:off x="-472510" y="5224765"/>
              <a:ext cx="6537362" cy="5631982"/>
            </a:xfrm>
            <a:prstGeom prst="roundRect">
              <a:avLst>
                <a:gd name="adj" fmla="val 54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592FF9DD-0834-4605-AE6A-5C63FD8AADD6}"/>
                </a:ext>
              </a:extLst>
            </p:cNvPr>
            <p:cNvSpPr/>
            <p:nvPr/>
          </p:nvSpPr>
          <p:spPr>
            <a:xfrm rot="19103247">
              <a:off x="1632634" y="-2579087"/>
              <a:ext cx="2726632" cy="4799784"/>
            </a:xfrm>
            <a:prstGeom prst="roundRect">
              <a:avLst>
                <a:gd name="adj" fmla="val 54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0D9BD0B-2EE0-47D6-87D6-1CCA3D34F771}"/>
              </a:ext>
            </a:extLst>
          </p:cNvPr>
          <p:cNvGrpSpPr/>
          <p:nvPr/>
        </p:nvGrpSpPr>
        <p:grpSpPr>
          <a:xfrm>
            <a:off x="3775033" y="1467013"/>
            <a:ext cx="7474442" cy="3819483"/>
            <a:chOff x="4223913" y="1283393"/>
            <a:chExt cx="7474442" cy="3819483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C174801-E5A8-48C9-8228-9C43367059D7}"/>
                </a:ext>
              </a:extLst>
            </p:cNvPr>
            <p:cNvGrpSpPr/>
            <p:nvPr/>
          </p:nvGrpSpPr>
          <p:grpSpPr>
            <a:xfrm>
              <a:off x="4223913" y="2711614"/>
              <a:ext cx="7474442" cy="2391262"/>
              <a:chOff x="4223913" y="2678513"/>
              <a:chExt cx="7474442" cy="2391262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3DAE55D-F3B6-49F5-B72D-3850B4F596F6}"/>
                  </a:ext>
                </a:extLst>
              </p:cNvPr>
              <p:cNvSpPr/>
              <p:nvPr/>
            </p:nvSpPr>
            <p:spPr>
              <a:xfrm>
                <a:off x="4223913" y="2678513"/>
                <a:ext cx="7474442" cy="10861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Problem</a:t>
                </a:r>
                <a:endPara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92D2260-0C06-45B3-AF51-FBEEAD95249E}"/>
                  </a:ext>
                </a:extLst>
              </p:cNvPr>
              <p:cNvSpPr txBox="1"/>
              <p:nvPr/>
            </p:nvSpPr>
            <p:spPr>
              <a:xfrm>
                <a:off x="5494573" y="3764674"/>
                <a:ext cx="4933121" cy="1305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Why it is boring now?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3042951-1EA1-47C9-BE53-34AE0CE08EA7}"/>
                </a:ext>
              </a:extLst>
            </p:cNvPr>
            <p:cNvSpPr/>
            <p:nvPr/>
          </p:nvSpPr>
          <p:spPr>
            <a:xfrm>
              <a:off x="6261542" y="1283393"/>
              <a:ext cx="3399181" cy="1237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zh-CN" altLang="en-US" sz="9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05B2A8B-8180-492A-8A8B-82FC4C2F1B5E}"/>
              </a:ext>
            </a:extLst>
          </p:cNvPr>
          <p:cNvGrpSpPr/>
          <p:nvPr/>
        </p:nvGrpSpPr>
        <p:grpSpPr>
          <a:xfrm rot="18115931" flipH="1">
            <a:off x="9605273" y="-1530048"/>
            <a:ext cx="3185430" cy="4650344"/>
            <a:chOff x="-3138530" y="-2579087"/>
            <a:chExt cx="9203382" cy="13435834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A629125F-772A-4759-8294-35744700F41A}"/>
                </a:ext>
              </a:extLst>
            </p:cNvPr>
            <p:cNvSpPr/>
            <p:nvPr/>
          </p:nvSpPr>
          <p:spPr>
            <a:xfrm rot="19103247">
              <a:off x="-3138530" y="1003257"/>
              <a:ext cx="5571382" cy="4799784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20A2EC8-E0B3-4B76-A91D-B890EC73EFC5}"/>
                </a:ext>
              </a:extLst>
            </p:cNvPr>
            <p:cNvSpPr/>
            <p:nvPr/>
          </p:nvSpPr>
          <p:spPr>
            <a:xfrm rot="19103247">
              <a:off x="-472510" y="5224765"/>
              <a:ext cx="6537362" cy="5631982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A37BCF63-9E3D-4B25-93EA-1358E056750E}"/>
                </a:ext>
              </a:extLst>
            </p:cNvPr>
            <p:cNvSpPr/>
            <p:nvPr/>
          </p:nvSpPr>
          <p:spPr>
            <a:xfrm rot="19103247">
              <a:off x="1632634" y="-2579087"/>
              <a:ext cx="2726632" cy="4799784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04221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86E7686E-66A1-45C3-A6D5-589353A2E1E9}"/>
              </a:ext>
            </a:extLst>
          </p:cNvPr>
          <p:cNvGrpSpPr/>
          <p:nvPr/>
        </p:nvGrpSpPr>
        <p:grpSpPr>
          <a:xfrm>
            <a:off x="-1373255" y="-1275082"/>
            <a:ext cx="8276975" cy="4009574"/>
            <a:chOff x="-1373255" y="-1275082"/>
            <a:chExt cx="8276975" cy="400957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84DAB7A-A790-4B57-A537-D6E57255795D}"/>
                </a:ext>
              </a:extLst>
            </p:cNvPr>
            <p:cNvGrpSpPr/>
            <p:nvPr/>
          </p:nvGrpSpPr>
          <p:grpSpPr>
            <a:xfrm rot="1582098">
              <a:off x="-1373255" y="-1275082"/>
              <a:ext cx="2746510" cy="4009574"/>
              <a:chOff x="-3138530" y="-2579087"/>
              <a:chExt cx="9203382" cy="13435834"/>
            </a:xfrm>
          </p:grpSpPr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95B9BB3E-6CDA-4B1E-8F91-9E36A612F4D6}"/>
                  </a:ext>
                </a:extLst>
              </p:cNvPr>
              <p:cNvSpPr/>
              <p:nvPr/>
            </p:nvSpPr>
            <p:spPr>
              <a:xfrm rot="19103247">
                <a:off x="-3138530" y="1003257"/>
                <a:ext cx="5571382" cy="4799784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72C37C42-4548-4147-BDC3-840EDC76F808}"/>
                  </a:ext>
                </a:extLst>
              </p:cNvPr>
              <p:cNvSpPr/>
              <p:nvPr/>
            </p:nvSpPr>
            <p:spPr>
              <a:xfrm rot="19103247">
                <a:off x="-472510" y="5224765"/>
                <a:ext cx="6537362" cy="5631982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592FF9DD-0834-4605-AE6A-5C63FD8AADD6}"/>
                  </a:ext>
                </a:extLst>
              </p:cNvPr>
              <p:cNvSpPr/>
              <p:nvPr/>
            </p:nvSpPr>
            <p:spPr>
              <a:xfrm rot="19103247">
                <a:off x="1632634" y="-2579087"/>
                <a:ext cx="2726632" cy="4799784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A2F0C2A-DE9F-4879-AA2F-28DDEE488561}"/>
                </a:ext>
              </a:extLst>
            </p:cNvPr>
            <p:cNvSpPr/>
            <p:nvPr/>
          </p:nvSpPr>
          <p:spPr>
            <a:xfrm>
              <a:off x="1001336" y="671594"/>
              <a:ext cx="5902384" cy="6570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What is the shortage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of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the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original?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366A8F6-DC4D-4B6F-8CB0-78264DB4C575}"/>
                </a:ext>
              </a:extLst>
            </p:cNvPr>
            <p:cNvSpPr txBox="1"/>
            <p:nvPr/>
          </p:nvSpPr>
          <p:spPr>
            <a:xfrm>
              <a:off x="576471" y="1208879"/>
              <a:ext cx="4877904" cy="29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70FE0A1-B4B5-499E-AEDE-7AC56B001897}"/>
              </a:ext>
            </a:extLst>
          </p:cNvPr>
          <p:cNvGrpSpPr/>
          <p:nvPr/>
        </p:nvGrpSpPr>
        <p:grpSpPr>
          <a:xfrm>
            <a:off x="1001336" y="2250929"/>
            <a:ext cx="2633870" cy="3747053"/>
            <a:chOff x="4779065" y="2250929"/>
            <a:chExt cx="2633870" cy="3747053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FB4DB3EE-F1F1-44D3-B82B-DF2C0349C467}"/>
                </a:ext>
              </a:extLst>
            </p:cNvPr>
            <p:cNvSpPr/>
            <p:nvPr/>
          </p:nvSpPr>
          <p:spPr>
            <a:xfrm>
              <a:off x="4779065" y="2250929"/>
              <a:ext cx="2633870" cy="3747053"/>
            </a:xfrm>
            <a:prstGeom prst="round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形 14" descr="语音">
              <a:extLst>
                <a:ext uri="{FF2B5EF4-FFF2-40B4-BE49-F238E27FC236}">
                  <a16:creationId xmlns:a16="http://schemas.microsoft.com/office/drawing/2014/main" id="{A628A226-BC47-4A66-9CB3-D57FE8142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1199" y="2963688"/>
              <a:ext cx="609602" cy="609602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7192AAB-5DA7-47D0-8C26-765C8BD8DB36}"/>
                </a:ext>
              </a:extLst>
            </p:cNvPr>
            <p:cNvGrpSpPr/>
            <p:nvPr/>
          </p:nvGrpSpPr>
          <p:grpSpPr>
            <a:xfrm>
              <a:off x="5050924" y="3686579"/>
              <a:ext cx="2090150" cy="1159440"/>
              <a:chOff x="5017867" y="3676640"/>
              <a:chExt cx="2090150" cy="1159440"/>
            </a:xfrm>
          </p:grpSpPr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7D4FDDE-7A0E-44BB-961B-636AF24AE100}"/>
                  </a:ext>
                </a:extLst>
              </p:cNvPr>
              <p:cNvSpPr txBox="1"/>
              <p:nvPr/>
            </p:nvSpPr>
            <p:spPr>
              <a:xfrm>
                <a:off x="5101699" y="4494896"/>
                <a:ext cx="1877828" cy="341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Maze is onefold </a:t>
                </a: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780DA3C-F1E5-4B58-BA57-1208511D3988}"/>
                  </a:ext>
                </a:extLst>
              </p:cNvPr>
              <p:cNvSpPr/>
              <p:nvPr/>
            </p:nvSpPr>
            <p:spPr>
              <a:xfrm>
                <a:off x="5017867" y="3676640"/>
                <a:ext cx="2090150" cy="467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 Change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2F02561-FAA2-4FD4-983E-3276DF2E9205}"/>
              </a:ext>
            </a:extLst>
          </p:cNvPr>
          <p:cNvGrpSpPr/>
          <p:nvPr/>
        </p:nvGrpSpPr>
        <p:grpSpPr>
          <a:xfrm>
            <a:off x="4577572" y="2250929"/>
            <a:ext cx="2633870" cy="3747053"/>
            <a:chOff x="-883977" y="4933509"/>
            <a:chExt cx="2633870" cy="3747053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A5DEE9DC-98D1-48E3-BE55-ABD7FB13A074}"/>
                </a:ext>
              </a:extLst>
            </p:cNvPr>
            <p:cNvSpPr/>
            <p:nvPr/>
          </p:nvSpPr>
          <p:spPr>
            <a:xfrm>
              <a:off x="-883977" y="4933509"/>
              <a:ext cx="2633870" cy="3747053"/>
            </a:xfrm>
            <a:prstGeom prst="round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形 12" descr="信号">
              <a:extLst>
                <a:ext uri="{FF2B5EF4-FFF2-40B4-BE49-F238E27FC236}">
                  <a16:creationId xmlns:a16="http://schemas.microsoft.com/office/drawing/2014/main" id="{6B004F16-7203-407B-9238-B08FEA9CD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8156" y="5646268"/>
              <a:ext cx="609602" cy="609602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0F0A20D-7E3F-4D83-A1AC-043F812BF96A}"/>
                </a:ext>
              </a:extLst>
            </p:cNvPr>
            <p:cNvGrpSpPr/>
            <p:nvPr/>
          </p:nvGrpSpPr>
          <p:grpSpPr>
            <a:xfrm>
              <a:off x="-612118" y="6369159"/>
              <a:ext cx="2090150" cy="1658379"/>
              <a:chOff x="2744068" y="6359220"/>
              <a:chExt cx="2090150" cy="1658379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2A4A0DA-BB75-4464-A901-2EBAB7C207EA}"/>
                  </a:ext>
                </a:extLst>
              </p:cNvPr>
              <p:cNvSpPr txBox="1"/>
              <p:nvPr/>
            </p:nvSpPr>
            <p:spPr>
              <a:xfrm>
                <a:off x="2744068" y="7094269"/>
                <a:ext cx="20901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AI is too young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Maze is too simple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2880E63-E83B-4508-B065-A5D605332589}"/>
                  </a:ext>
                </a:extLst>
              </p:cNvPr>
              <p:cNvSpPr/>
              <p:nvPr/>
            </p:nvSpPr>
            <p:spPr>
              <a:xfrm>
                <a:off x="2744068" y="6359220"/>
                <a:ext cx="2090150" cy="467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 Challenge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F78DF77-30BE-4029-8E58-90EF70B5D33B}"/>
              </a:ext>
            </a:extLst>
          </p:cNvPr>
          <p:cNvGrpSpPr/>
          <p:nvPr/>
        </p:nvGrpSpPr>
        <p:grpSpPr>
          <a:xfrm>
            <a:off x="8168308" y="2250929"/>
            <a:ext cx="2633870" cy="3747053"/>
            <a:chOff x="8168308" y="2250929"/>
            <a:chExt cx="2633870" cy="3747053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242D79F8-BEF6-4362-BA09-358046A95146}"/>
                </a:ext>
              </a:extLst>
            </p:cNvPr>
            <p:cNvSpPr/>
            <p:nvPr/>
          </p:nvSpPr>
          <p:spPr>
            <a:xfrm>
              <a:off x="8168308" y="2250929"/>
              <a:ext cx="2633870" cy="3747053"/>
            </a:xfrm>
            <a:prstGeom prst="round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形 13" descr="Wi-Fi">
              <a:extLst>
                <a:ext uri="{FF2B5EF4-FFF2-40B4-BE49-F238E27FC236}">
                  <a16:creationId xmlns:a16="http://schemas.microsoft.com/office/drawing/2014/main" id="{8BFE4603-BF51-4C71-A8E4-630898B93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80441" y="2963688"/>
              <a:ext cx="609602" cy="609602"/>
            </a:xfrm>
            <a:prstGeom prst="rect">
              <a:avLst/>
            </a:prstGeom>
          </p:spPr>
        </p:pic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56CD5C7C-1722-4619-BB7A-3F1A5E1D057E}"/>
                </a:ext>
              </a:extLst>
            </p:cNvPr>
            <p:cNvGrpSpPr/>
            <p:nvPr/>
          </p:nvGrpSpPr>
          <p:grpSpPr>
            <a:xfrm>
              <a:off x="8440167" y="3686579"/>
              <a:ext cx="2090150" cy="1159440"/>
              <a:chOff x="5017867" y="3676640"/>
              <a:chExt cx="2090150" cy="1159440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B9A2CC9-89C5-4BEF-99F4-890550A6D8A8}"/>
                  </a:ext>
                </a:extLst>
              </p:cNvPr>
              <p:cNvSpPr txBox="1"/>
              <p:nvPr/>
            </p:nvSpPr>
            <p:spPr>
              <a:xfrm>
                <a:off x="5124028" y="4494896"/>
                <a:ext cx="1877828" cy="341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Can’t play with friends</a:t>
                </a: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CC5477E-B79F-4B81-8EE9-CFB8E7DF2AD7}"/>
                  </a:ext>
                </a:extLst>
              </p:cNvPr>
              <p:cNvSpPr/>
              <p:nvPr/>
            </p:nvSpPr>
            <p:spPr>
              <a:xfrm>
                <a:off x="5017867" y="3676640"/>
                <a:ext cx="2090150" cy="467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 Cooperation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D165895-257A-4F0B-932E-1F8519F78DBD}"/>
              </a:ext>
            </a:extLst>
          </p:cNvPr>
          <p:cNvGrpSpPr/>
          <p:nvPr/>
        </p:nvGrpSpPr>
        <p:grpSpPr>
          <a:xfrm rot="10800000">
            <a:off x="6707696" y="4267007"/>
            <a:ext cx="6827630" cy="4009574"/>
            <a:chOff x="-1373255" y="-1275082"/>
            <a:chExt cx="6827630" cy="4009574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C9EB786A-8808-4E39-9546-BB6A14FE9425}"/>
                </a:ext>
              </a:extLst>
            </p:cNvPr>
            <p:cNvGrpSpPr/>
            <p:nvPr/>
          </p:nvGrpSpPr>
          <p:grpSpPr>
            <a:xfrm rot="1582098">
              <a:off x="-1373255" y="-1275082"/>
              <a:ext cx="2746510" cy="4009574"/>
              <a:chOff x="-3138530" y="-2579087"/>
              <a:chExt cx="9203382" cy="13435834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5C4D204E-8D0B-4A2D-95F0-D866D4DB27DC}"/>
                  </a:ext>
                </a:extLst>
              </p:cNvPr>
              <p:cNvSpPr/>
              <p:nvPr/>
            </p:nvSpPr>
            <p:spPr>
              <a:xfrm rot="19103247">
                <a:off x="-3138530" y="1003257"/>
                <a:ext cx="5571382" cy="4799784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77D82323-39A2-47AC-B24A-99BCE424E600}"/>
                  </a:ext>
                </a:extLst>
              </p:cNvPr>
              <p:cNvSpPr/>
              <p:nvPr/>
            </p:nvSpPr>
            <p:spPr>
              <a:xfrm rot="19103247">
                <a:off x="-472510" y="5224765"/>
                <a:ext cx="6537362" cy="5631982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DD94ABCC-EAC4-4885-8064-02C53342901C}"/>
                  </a:ext>
                </a:extLst>
              </p:cNvPr>
              <p:cNvSpPr/>
              <p:nvPr/>
            </p:nvSpPr>
            <p:spPr>
              <a:xfrm rot="19103247">
                <a:off x="1632634" y="-2579087"/>
                <a:ext cx="2726632" cy="4799784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7C5F26C-E7E9-45A5-B0B4-2992D5C8233F}"/>
                </a:ext>
              </a:extLst>
            </p:cNvPr>
            <p:cNvSpPr/>
            <p:nvPr/>
          </p:nvSpPr>
          <p:spPr>
            <a:xfrm>
              <a:off x="576471" y="631313"/>
              <a:ext cx="2474842" cy="6570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BEE51BA-76D5-488A-9FAA-5FA9DD987825}"/>
                </a:ext>
              </a:extLst>
            </p:cNvPr>
            <p:cNvSpPr txBox="1"/>
            <p:nvPr/>
          </p:nvSpPr>
          <p:spPr>
            <a:xfrm>
              <a:off x="576471" y="1321090"/>
              <a:ext cx="4877904" cy="29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22648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06908A4-9930-4B50-9BE9-517ABEA55677}"/>
              </a:ext>
            </a:extLst>
          </p:cNvPr>
          <p:cNvGrpSpPr/>
          <p:nvPr/>
        </p:nvGrpSpPr>
        <p:grpSpPr>
          <a:xfrm>
            <a:off x="-3138530" y="-2579087"/>
            <a:ext cx="9203382" cy="13435834"/>
            <a:chOff x="-3138530" y="-2579087"/>
            <a:chExt cx="9203382" cy="13435834"/>
          </a:xfrm>
          <a:blipFill dpi="0" rotWithShape="1">
            <a:blip r:embed="rId3"/>
            <a:srcRect/>
            <a:tile tx="0" ty="0" sx="100000" sy="100000" flip="none" algn="l"/>
          </a:blipFill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95B9BB3E-6CDA-4B1E-8F91-9E36A612F4D6}"/>
                </a:ext>
              </a:extLst>
            </p:cNvPr>
            <p:cNvSpPr/>
            <p:nvPr/>
          </p:nvSpPr>
          <p:spPr>
            <a:xfrm rot="19103247">
              <a:off x="-3138530" y="1003257"/>
              <a:ext cx="5571382" cy="4799784"/>
            </a:xfrm>
            <a:prstGeom prst="roundRect">
              <a:avLst>
                <a:gd name="adj" fmla="val 54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72C37C42-4548-4147-BDC3-840EDC76F808}"/>
                </a:ext>
              </a:extLst>
            </p:cNvPr>
            <p:cNvSpPr/>
            <p:nvPr/>
          </p:nvSpPr>
          <p:spPr>
            <a:xfrm rot="19103247">
              <a:off x="-472510" y="5224765"/>
              <a:ext cx="6537362" cy="5631982"/>
            </a:xfrm>
            <a:prstGeom prst="roundRect">
              <a:avLst>
                <a:gd name="adj" fmla="val 54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592FF9DD-0834-4605-AE6A-5C63FD8AADD6}"/>
                </a:ext>
              </a:extLst>
            </p:cNvPr>
            <p:cNvSpPr/>
            <p:nvPr/>
          </p:nvSpPr>
          <p:spPr>
            <a:xfrm rot="19103247">
              <a:off x="1632634" y="-2579087"/>
              <a:ext cx="2726632" cy="4799784"/>
            </a:xfrm>
            <a:prstGeom prst="roundRect">
              <a:avLst>
                <a:gd name="adj" fmla="val 54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0D9BD0B-2EE0-47D6-87D6-1CCA3D34F771}"/>
              </a:ext>
            </a:extLst>
          </p:cNvPr>
          <p:cNvGrpSpPr/>
          <p:nvPr/>
        </p:nvGrpSpPr>
        <p:grpSpPr>
          <a:xfrm>
            <a:off x="3775033" y="1467013"/>
            <a:ext cx="7474442" cy="4274155"/>
            <a:chOff x="4223913" y="1283393"/>
            <a:chExt cx="7474442" cy="4274155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C174801-E5A8-48C9-8228-9C43367059D7}"/>
                </a:ext>
              </a:extLst>
            </p:cNvPr>
            <p:cNvGrpSpPr/>
            <p:nvPr/>
          </p:nvGrpSpPr>
          <p:grpSpPr>
            <a:xfrm>
              <a:off x="4223913" y="2711614"/>
              <a:ext cx="7474442" cy="2845934"/>
              <a:chOff x="4223913" y="2678513"/>
              <a:chExt cx="7474442" cy="2845934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3DAE55D-F3B6-49F5-B72D-3850B4F596F6}"/>
                  </a:ext>
                </a:extLst>
              </p:cNvPr>
              <p:cNvSpPr/>
              <p:nvPr/>
            </p:nvSpPr>
            <p:spPr>
              <a:xfrm>
                <a:off x="4223913" y="2678513"/>
                <a:ext cx="7474442" cy="10861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Feature</a:t>
                </a:r>
                <a:r>
                  <a:rPr lang="zh-CN" altLang="en-US" sz="6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en-US" altLang="zh-CN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(Solution)</a:t>
                </a:r>
                <a:endParaRPr lang="zh-CN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92D2260-0C06-45B3-AF51-FBEEAD95249E}"/>
                  </a:ext>
                </a:extLst>
              </p:cNvPr>
              <p:cNvSpPr txBox="1"/>
              <p:nvPr/>
            </p:nvSpPr>
            <p:spPr>
              <a:xfrm>
                <a:off x="5494571" y="4139452"/>
                <a:ext cx="493312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What</a:t>
                </a:r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is</a:t>
                </a:r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NEW</a:t>
                </a:r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</a:t>
                </a:r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our</a:t>
                </a:r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project?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3042951-1EA1-47C9-BE53-34AE0CE08EA7}"/>
                </a:ext>
              </a:extLst>
            </p:cNvPr>
            <p:cNvSpPr/>
            <p:nvPr/>
          </p:nvSpPr>
          <p:spPr>
            <a:xfrm>
              <a:off x="6261542" y="1283393"/>
              <a:ext cx="3399181" cy="1237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zh-CN" altLang="en-US" sz="9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05B2A8B-8180-492A-8A8B-82FC4C2F1B5E}"/>
              </a:ext>
            </a:extLst>
          </p:cNvPr>
          <p:cNvGrpSpPr/>
          <p:nvPr/>
        </p:nvGrpSpPr>
        <p:grpSpPr>
          <a:xfrm rot="18115931" flipH="1">
            <a:off x="9605273" y="-1530048"/>
            <a:ext cx="3185430" cy="4650344"/>
            <a:chOff x="-3138530" y="-2579087"/>
            <a:chExt cx="9203382" cy="13435834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A629125F-772A-4759-8294-35744700F41A}"/>
                </a:ext>
              </a:extLst>
            </p:cNvPr>
            <p:cNvSpPr/>
            <p:nvPr/>
          </p:nvSpPr>
          <p:spPr>
            <a:xfrm rot="19103247">
              <a:off x="-3138530" y="1003257"/>
              <a:ext cx="5571382" cy="4799784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20A2EC8-E0B3-4B76-A91D-B890EC73EFC5}"/>
                </a:ext>
              </a:extLst>
            </p:cNvPr>
            <p:cNvSpPr/>
            <p:nvPr/>
          </p:nvSpPr>
          <p:spPr>
            <a:xfrm rot="19103247">
              <a:off x="-472510" y="5224765"/>
              <a:ext cx="6537362" cy="5631982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A37BCF63-9E3D-4B25-93EA-1358E056750E}"/>
                </a:ext>
              </a:extLst>
            </p:cNvPr>
            <p:cNvSpPr/>
            <p:nvPr/>
          </p:nvSpPr>
          <p:spPr>
            <a:xfrm rot="19103247">
              <a:off x="1632634" y="-2579087"/>
              <a:ext cx="2726632" cy="4799784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17171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84DAB7A-A790-4B57-A537-D6E57255795D}"/>
              </a:ext>
            </a:extLst>
          </p:cNvPr>
          <p:cNvGrpSpPr/>
          <p:nvPr/>
        </p:nvGrpSpPr>
        <p:grpSpPr>
          <a:xfrm rot="1582098">
            <a:off x="-1373255" y="-1275082"/>
            <a:ext cx="2746510" cy="4009574"/>
            <a:chOff x="-3138530" y="-2579087"/>
            <a:chExt cx="9203382" cy="13435834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95B9BB3E-6CDA-4B1E-8F91-9E36A612F4D6}"/>
                </a:ext>
              </a:extLst>
            </p:cNvPr>
            <p:cNvSpPr/>
            <p:nvPr/>
          </p:nvSpPr>
          <p:spPr>
            <a:xfrm rot="19103247">
              <a:off x="-3138530" y="1003257"/>
              <a:ext cx="5571382" cy="4799784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72C37C42-4548-4147-BDC3-840EDC76F808}"/>
                </a:ext>
              </a:extLst>
            </p:cNvPr>
            <p:cNvSpPr/>
            <p:nvPr/>
          </p:nvSpPr>
          <p:spPr>
            <a:xfrm rot="19103247">
              <a:off x="-472510" y="5224765"/>
              <a:ext cx="6537362" cy="5631982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592FF9DD-0834-4605-AE6A-5C63FD8AADD6}"/>
                </a:ext>
              </a:extLst>
            </p:cNvPr>
            <p:cNvSpPr/>
            <p:nvPr/>
          </p:nvSpPr>
          <p:spPr>
            <a:xfrm rot="19103247">
              <a:off x="1632634" y="-2579087"/>
              <a:ext cx="2726632" cy="4799784"/>
            </a:xfrm>
            <a:prstGeom prst="roundRect">
              <a:avLst>
                <a:gd name="adj" fmla="val 549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08E6BD68-5A91-A248-A83F-66D698747293}"/>
              </a:ext>
            </a:extLst>
          </p:cNvPr>
          <p:cNvSpPr txBox="1"/>
          <p:nvPr/>
        </p:nvSpPr>
        <p:spPr>
          <a:xfrm>
            <a:off x="1223159" y="2719449"/>
            <a:ext cx="96665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800" dirty="0"/>
              <a:t>NOTHING</a:t>
            </a:r>
            <a:r>
              <a:rPr kumimoji="1" lang="zh-CN" altLang="en-US" sz="8800" dirty="0"/>
              <a:t> </a:t>
            </a:r>
            <a:r>
              <a:rPr kumimoji="1" lang="en-US" altLang="zh-CN" sz="8800" dirty="0"/>
              <a:t>NEW!!!!</a:t>
            </a:r>
            <a:endParaRPr kumimoji="1" lang="zh-CN" altLang="en-US" sz="8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5D7417-DEC9-384C-B2DA-46202014DE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43" r="2174"/>
          <a:stretch/>
        </p:blipFill>
        <p:spPr>
          <a:xfrm>
            <a:off x="4351020" y="1871115"/>
            <a:ext cx="3055620" cy="314321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2F6D683-5E9A-5640-850D-FF87FEDF6D6A}"/>
              </a:ext>
            </a:extLst>
          </p:cNvPr>
          <p:cNvSpPr txBox="1"/>
          <p:nvPr/>
        </p:nvSpPr>
        <p:spPr>
          <a:xfrm>
            <a:off x="4690534" y="4165999"/>
            <a:ext cx="2456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/>
              <a:t>以下内容均为 </a:t>
            </a:r>
            <a:r>
              <a:rPr kumimoji="1" lang="en-US" altLang="zh-CN" sz="2000" b="1" dirty="0"/>
              <a:t>Flag</a:t>
            </a:r>
          </a:p>
          <a:p>
            <a:r>
              <a:rPr kumimoji="1" lang="zh-CN" altLang="en-US" sz="2000" b="1" dirty="0"/>
              <a:t>不成功，便成仁</a:t>
            </a:r>
          </a:p>
        </p:txBody>
      </p:sp>
    </p:spTree>
    <p:extLst>
      <p:ext uri="{BB962C8B-B14F-4D97-AF65-F5344CB8AC3E}">
        <p14:creationId xmlns:p14="http://schemas.microsoft.com/office/powerpoint/2010/main" val="19960331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86E7686E-66A1-45C3-A6D5-589353A2E1E9}"/>
              </a:ext>
            </a:extLst>
          </p:cNvPr>
          <p:cNvGrpSpPr/>
          <p:nvPr/>
        </p:nvGrpSpPr>
        <p:grpSpPr>
          <a:xfrm>
            <a:off x="-1373255" y="-1275082"/>
            <a:ext cx="4424568" cy="4009574"/>
            <a:chOff x="-1373255" y="-1275082"/>
            <a:chExt cx="4424568" cy="400957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84DAB7A-A790-4B57-A537-D6E57255795D}"/>
                </a:ext>
              </a:extLst>
            </p:cNvPr>
            <p:cNvGrpSpPr/>
            <p:nvPr/>
          </p:nvGrpSpPr>
          <p:grpSpPr>
            <a:xfrm rot="1582098">
              <a:off x="-1373255" y="-1275082"/>
              <a:ext cx="2746510" cy="4009574"/>
              <a:chOff x="-3138530" y="-2579087"/>
              <a:chExt cx="9203382" cy="13435834"/>
            </a:xfrm>
          </p:grpSpPr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95B9BB3E-6CDA-4B1E-8F91-9E36A612F4D6}"/>
                  </a:ext>
                </a:extLst>
              </p:cNvPr>
              <p:cNvSpPr/>
              <p:nvPr/>
            </p:nvSpPr>
            <p:spPr>
              <a:xfrm rot="19103247">
                <a:off x="-3138530" y="1003257"/>
                <a:ext cx="5571382" cy="4799784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72C37C42-4548-4147-BDC3-840EDC76F808}"/>
                  </a:ext>
                </a:extLst>
              </p:cNvPr>
              <p:cNvSpPr/>
              <p:nvPr/>
            </p:nvSpPr>
            <p:spPr>
              <a:xfrm rot="19103247">
                <a:off x="-472510" y="5224765"/>
                <a:ext cx="6537362" cy="5631982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592FF9DD-0834-4605-AE6A-5C63FD8AADD6}"/>
                  </a:ext>
                </a:extLst>
              </p:cNvPr>
              <p:cNvSpPr/>
              <p:nvPr/>
            </p:nvSpPr>
            <p:spPr>
              <a:xfrm rot="19103247">
                <a:off x="1632634" y="-2579087"/>
                <a:ext cx="2726632" cy="4799784"/>
              </a:xfrm>
              <a:prstGeom prst="roundRect">
                <a:avLst>
                  <a:gd name="adj" fmla="val 549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A2F0C2A-DE9F-4879-AA2F-28DDEE488561}"/>
                </a:ext>
              </a:extLst>
            </p:cNvPr>
            <p:cNvSpPr/>
            <p:nvPr/>
          </p:nvSpPr>
          <p:spPr>
            <a:xfrm>
              <a:off x="576471" y="631313"/>
              <a:ext cx="2474842" cy="6570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b="1" strike="sng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Features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  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Flags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C3D05679-1208-4CBC-BCF3-CAFD5595F0EB}"/>
              </a:ext>
            </a:extLst>
          </p:cNvPr>
          <p:cNvSpPr/>
          <p:nvPr/>
        </p:nvSpPr>
        <p:spPr>
          <a:xfrm>
            <a:off x="4501543" y="1483466"/>
            <a:ext cx="2852530" cy="467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Modern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0A741509-7C7B-6744-B9C8-1B80F7E63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992" y="2474138"/>
            <a:ext cx="3945013" cy="250209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2C24FED6-DC54-7C45-8736-4AE852315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601" y="2474138"/>
            <a:ext cx="3916314" cy="250209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526E6C60-DB59-6244-8FB2-4DB8C0207B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91" y="2474138"/>
            <a:ext cx="2900303" cy="2533949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48306423-C35D-3741-987C-C674F0D72BEA}"/>
              </a:ext>
            </a:extLst>
          </p:cNvPr>
          <p:cNvSpPr txBox="1"/>
          <p:nvPr/>
        </p:nvSpPr>
        <p:spPr>
          <a:xfrm>
            <a:off x="5292506" y="5008087"/>
            <a:ext cx="127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Target</a:t>
            </a:r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1BDF690-9F3B-744E-BFEC-B0E34A0CE8D2}"/>
              </a:ext>
            </a:extLst>
          </p:cNvPr>
          <p:cNvSpPr txBox="1"/>
          <p:nvPr/>
        </p:nvSpPr>
        <p:spPr>
          <a:xfrm>
            <a:off x="1562990" y="500808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Original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13E5730-F936-6145-90A8-BEE135197CE8}"/>
              </a:ext>
            </a:extLst>
          </p:cNvPr>
          <p:cNvSpPr txBox="1"/>
          <p:nvPr/>
        </p:nvSpPr>
        <p:spPr>
          <a:xfrm>
            <a:off x="9069050" y="4991218"/>
            <a:ext cx="2112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IF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WE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HAVE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TIME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AND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STILL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ALIVE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804346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5"/>
</p:tagLst>
</file>

<file path=ppt/theme/theme1.xml><?xml version="1.0" encoding="utf-8"?>
<a:theme xmlns:a="http://schemas.openxmlformats.org/drawingml/2006/main" name="Office 主题​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1008</Words>
  <Application>Microsoft Macintosh PowerPoint</Application>
  <PresentationFormat>宽屏</PresentationFormat>
  <Paragraphs>181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等线</vt:lpstr>
      <vt:lpstr>黑体</vt:lpstr>
      <vt:lpstr>微软雅黑</vt:lpstr>
      <vt:lpstr>Arial</vt:lpstr>
      <vt:lpstr>Arial Black</vt:lpstr>
      <vt:lpstr>Calibri</vt:lpstr>
      <vt:lpstr>Calibri Light</vt:lpstr>
      <vt:lpstr>Mangal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张智翼</cp:lastModifiedBy>
  <cp:revision>103</cp:revision>
  <dcterms:created xsi:type="dcterms:W3CDTF">2017-07-21T08:33:07Z</dcterms:created>
  <dcterms:modified xsi:type="dcterms:W3CDTF">2018-03-19T05:08:12Z</dcterms:modified>
</cp:coreProperties>
</file>